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3" d="100"/>
          <a:sy n="93" d="100"/>
        </p:scale>
        <p:origin x="144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C926F1-29FB-4087-B387-85B9901F78C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F75B508-440E-4F1F-8628-80372492832D}">
      <dgm:prSet phldrT="[Text]"/>
      <dgm:spPr/>
      <dgm:t>
        <a:bodyPr/>
        <a:lstStyle/>
        <a:p>
          <a:r>
            <a:rPr lang="de-DE" dirty="0"/>
            <a:t>Data Collection </a:t>
          </a:r>
          <a:r>
            <a:rPr lang="de-DE" dirty="0" err="1"/>
            <a:t>from</a:t>
          </a:r>
          <a:r>
            <a:rPr lang="de-DE" dirty="0"/>
            <a:t> SpaceX API</a:t>
          </a:r>
        </a:p>
      </dgm:t>
    </dgm:pt>
    <dgm:pt modelId="{5458E169-F4EB-435E-9B43-88E4C5502650}" type="parTrans" cxnId="{B2C2BEE6-3BA5-4EE3-956C-D5CF9AEDC26B}">
      <dgm:prSet/>
      <dgm:spPr/>
      <dgm:t>
        <a:bodyPr/>
        <a:lstStyle/>
        <a:p>
          <a:endParaRPr lang="de-DE"/>
        </a:p>
      </dgm:t>
    </dgm:pt>
    <dgm:pt modelId="{6EED8576-4CDD-456D-896E-257ECA4B57F9}" type="sibTrans" cxnId="{B2C2BEE6-3BA5-4EE3-956C-D5CF9AEDC26B}">
      <dgm:prSet/>
      <dgm:spPr/>
      <dgm:t>
        <a:bodyPr/>
        <a:lstStyle/>
        <a:p>
          <a:endParaRPr lang="de-DE"/>
        </a:p>
      </dgm:t>
    </dgm:pt>
    <dgm:pt modelId="{F9C5563B-FAB5-4A7D-BAAE-28526EE96F96}">
      <dgm:prSet phldrT="[Text]"/>
      <dgm:spPr/>
      <dgm:t>
        <a:bodyPr/>
        <a:lstStyle/>
        <a:p>
          <a:r>
            <a:rPr lang="de-DE" dirty="0"/>
            <a:t>Decoding and </a:t>
          </a:r>
          <a:r>
            <a:rPr lang="de-DE" dirty="0" err="1"/>
            <a:t>tranformation</a:t>
          </a:r>
          <a:r>
            <a:rPr lang="de-DE" dirty="0"/>
            <a:t>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pandas</a:t>
          </a:r>
          <a:r>
            <a:rPr lang="de-DE" dirty="0"/>
            <a:t> </a:t>
          </a:r>
          <a:r>
            <a:rPr lang="de-DE" dirty="0" err="1"/>
            <a:t>dataframe</a:t>
          </a:r>
          <a:endParaRPr lang="de-DE" dirty="0"/>
        </a:p>
      </dgm:t>
    </dgm:pt>
    <dgm:pt modelId="{E92AD98E-0891-4C6D-8045-EAD3A0B01FC2}" type="parTrans" cxnId="{E8B286A7-94EC-443E-9C14-3543F091C3EF}">
      <dgm:prSet/>
      <dgm:spPr/>
      <dgm:t>
        <a:bodyPr/>
        <a:lstStyle/>
        <a:p>
          <a:endParaRPr lang="de-DE"/>
        </a:p>
      </dgm:t>
    </dgm:pt>
    <dgm:pt modelId="{CF91F4AB-124F-4E7E-808B-026236A09DEB}" type="sibTrans" cxnId="{E8B286A7-94EC-443E-9C14-3543F091C3EF}">
      <dgm:prSet/>
      <dgm:spPr/>
      <dgm:t>
        <a:bodyPr/>
        <a:lstStyle/>
        <a:p>
          <a:endParaRPr lang="de-DE"/>
        </a:p>
      </dgm:t>
    </dgm:pt>
    <dgm:pt modelId="{1DD28621-7ED8-483A-9A30-7924DCB7C1A3}">
      <dgm:prSet phldrT="[Text]"/>
      <dgm:spPr/>
      <dgm:t>
        <a:bodyPr/>
        <a:lstStyle/>
        <a:p>
          <a:r>
            <a:rPr lang="de-DE" dirty="0"/>
            <a:t>Request </a:t>
          </a:r>
          <a:r>
            <a:rPr lang="de-DE" dirty="0" err="1"/>
            <a:t>required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6A08DB5F-1C0D-49CF-B900-8D9C7CCDF412}" type="parTrans" cxnId="{A85B7646-C109-4324-8EF0-B72E54F9EE48}">
      <dgm:prSet/>
      <dgm:spPr/>
      <dgm:t>
        <a:bodyPr/>
        <a:lstStyle/>
        <a:p>
          <a:endParaRPr lang="de-DE"/>
        </a:p>
      </dgm:t>
    </dgm:pt>
    <dgm:pt modelId="{B7F54DD0-EB3D-4451-B040-B6453ECF6354}" type="sibTrans" cxnId="{A85B7646-C109-4324-8EF0-B72E54F9EE48}">
      <dgm:prSet/>
      <dgm:spPr/>
      <dgm:t>
        <a:bodyPr/>
        <a:lstStyle/>
        <a:p>
          <a:endParaRPr lang="de-DE"/>
        </a:p>
      </dgm:t>
    </dgm:pt>
    <dgm:pt modelId="{B6C5FF5A-6F92-4B91-8216-0A12632C6730}">
      <dgm:prSet phldrT="[Text]"/>
      <dgm:spPr/>
      <dgm:t>
        <a:bodyPr/>
        <a:lstStyle/>
        <a:p>
          <a:r>
            <a:rPr lang="de-DE" dirty="0"/>
            <a:t>Store </a:t>
          </a:r>
          <a:r>
            <a:rPr lang="de-DE" dirty="0" err="1"/>
            <a:t>data</a:t>
          </a:r>
          <a:r>
            <a:rPr lang="de-DE" dirty="0"/>
            <a:t> in </a:t>
          </a:r>
          <a:r>
            <a:rPr lang="de-DE" dirty="0" err="1"/>
            <a:t>dictionary</a:t>
          </a:r>
          <a:r>
            <a:rPr lang="de-DE" dirty="0"/>
            <a:t> and </a:t>
          </a:r>
          <a:r>
            <a:rPr lang="de-DE" dirty="0" err="1"/>
            <a:t>transformation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dataframe</a:t>
          </a:r>
          <a:endParaRPr lang="de-DE" dirty="0"/>
        </a:p>
      </dgm:t>
    </dgm:pt>
    <dgm:pt modelId="{91BED86F-8292-4EB4-8B1B-DC39552EEAFC}" type="parTrans" cxnId="{F2504B2E-A46C-40DB-A885-985153FBEF65}">
      <dgm:prSet/>
      <dgm:spPr/>
      <dgm:t>
        <a:bodyPr/>
        <a:lstStyle/>
        <a:p>
          <a:endParaRPr lang="de-DE"/>
        </a:p>
      </dgm:t>
    </dgm:pt>
    <dgm:pt modelId="{A4DA82F6-F35F-434D-821E-26537FBC3871}" type="sibTrans" cxnId="{F2504B2E-A46C-40DB-A885-985153FBEF65}">
      <dgm:prSet/>
      <dgm:spPr/>
      <dgm:t>
        <a:bodyPr/>
        <a:lstStyle/>
        <a:p>
          <a:endParaRPr lang="de-DE"/>
        </a:p>
      </dgm:t>
    </dgm:pt>
    <dgm:pt modelId="{7955F87C-EEA7-4355-A2CA-1620958DB94D}">
      <dgm:prSet phldrT="[Text]"/>
      <dgm:spPr/>
      <dgm:t>
        <a:bodyPr/>
        <a:lstStyle/>
        <a:p>
          <a:r>
            <a:rPr lang="de-DE" dirty="0" err="1"/>
            <a:t>Filtering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Falcon 9 </a:t>
          </a:r>
          <a:r>
            <a:rPr lang="de-DE" dirty="0" err="1"/>
            <a:t>launches</a:t>
          </a:r>
          <a:endParaRPr lang="de-DE" dirty="0"/>
        </a:p>
      </dgm:t>
    </dgm:pt>
    <dgm:pt modelId="{53C3E374-85A7-4318-8484-D37ADAB11581}" type="parTrans" cxnId="{446A23DE-635F-498A-8B1D-32561AC635ED}">
      <dgm:prSet/>
      <dgm:spPr/>
      <dgm:t>
        <a:bodyPr/>
        <a:lstStyle/>
        <a:p>
          <a:endParaRPr lang="de-DE"/>
        </a:p>
      </dgm:t>
    </dgm:pt>
    <dgm:pt modelId="{4B200103-417F-490E-8364-A0B9575016AB}" type="sibTrans" cxnId="{446A23DE-635F-498A-8B1D-32561AC635ED}">
      <dgm:prSet/>
      <dgm:spPr/>
      <dgm:t>
        <a:bodyPr/>
        <a:lstStyle/>
        <a:p>
          <a:endParaRPr lang="de-DE"/>
        </a:p>
      </dgm:t>
    </dgm:pt>
    <dgm:pt modelId="{FDF7984C-5C8F-4CB2-AAEF-AB3708642473}">
      <dgm:prSet phldrT="[Text]"/>
      <dgm:spPr/>
      <dgm:t>
        <a:bodyPr/>
        <a:lstStyle/>
        <a:p>
          <a:r>
            <a:rPr lang="de-DE" dirty="0" err="1"/>
            <a:t>Replacing</a:t>
          </a:r>
          <a:r>
            <a:rPr lang="de-DE" dirty="0"/>
            <a:t> </a:t>
          </a:r>
          <a:r>
            <a:rPr lang="de-DE" dirty="0" err="1"/>
            <a:t>missing</a:t>
          </a:r>
          <a:r>
            <a:rPr lang="de-DE" dirty="0"/>
            <a:t> </a:t>
          </a:r>
          <a:r>
            <a:rPr lang="de-DE" dirty="0" err="1"/>
            <a:t>values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PayloadMass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mean</a:t>
          </a:r>
          <a:endParaRPr lang="de-DE" dirty="0"/>
        </a:p>
      </dgm:t>
    </dgm:pt>
    <dgm:pt modelId="{F221580B-03C6-459A-B0BF-83D946FFEC78}" type="parTrans" cxnId="{91F5938A-9953-4659-9E98-6916FE0819AC}">
      <dgm:prSet/>
      <dgm:spPr/>
      <dgm:t>
        <a:bodyPr/>
        <a:lstStyle/>
        <a:p>
          <a:endParaRPr lang="de-DE"/>
        </a:p>
      </dgm:t>
    </dgm:pt>
    <dgm:pt modelId="{CFE2854D-2485-4B7F-A00F-3CF72E7E9422}" type="sibTrans" cxnId="{91F5938A-9953-4659-9E98-6916FE0819AC}">
      <dgm:prSet/>
      <dgm:spPr/>
      <dgm:t>
        <a:bodyPr/>
        <a:lstStyle/>
        <a:p>
          <a:endParaRPr lang="de-DE"/>
        </a:p>
      </dgm:t>
    </dgm:pt>
    <dgm:pt modelId="{4B01C2BD-BB21-4408-995C-05E5F319EEAB}">
      <dgm:prSet phldrT="[Text]"/>
      <dgm:spPr/>
      <dgm:t>
        <a:bodyPr/>
        <a:lstStyle/>
        <a:p>
          <a:r>
            <a:rPr lang="de-DE" dirty="0" err="1"/>
            <a:t>Exporting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.</a:t>
          </a:r>
          <a:r>
            <a:rPr lang="de-DE" dirty="0" err="1"/>
            <a:t>csv</a:t>
          </a:r>
          <a:endParaRPr lang="de-DE" dirty="0"/>
        </a:p>
      </dgm:t>
    </dgm:pt>
    <dgm:pt modelId="{19A993F8-E3CD-4774-B5EA-AD708CD00B07}" type="parTrans" cxnId="{456DAB7F-8397-482B-B212-AB5135AF57BA}">
      <dgm:prSet/>
      <dgm:spPr/>
      <dgm:t>
        <a:bodyPr/>
        <a:lstStyle/>
        <a:p>
          <a:endParaRPr lang="de-DE"/>
        </a:p>
      </dgm:t>
    </dgm:pt>
    <dgm:pt modelId="{7E518D1E-BA49-4E1F-A0FF-159207C276F8}" type="sibTrans" cxnId="{456DAB7F-8397-482B-B212-AB5135AF57BA}">
      <dgm:prSet/>
      <dgm:spPr/>
      <dgm:t>
        <a:bodyPr/>
        <a:lstStyle/>
        <a:p>
          <a:endParaRPr lang="de-DE"/>
        </a:p>
      </dgm:t>
    </dgm:pt>
    <dgm:pt modelId="{E6F45DA2-4E98-481A-9753-A215C10FE9C3}" type="pres">
      <dgm:prSet presAssocID="{09C926F1-29FB-4087-B387-85B9901F78C8}" presName="Name0" presStyleCnt="0">
        <dgm:presLayoutVars>
          <dgm:dir/>
          <dgm:resizeHandles val="exact"/>
        </dgm:presLayoutVars>
      </dgm:prSet>
      <dgm:spPr/>
    </dgm:pt>
    <dgm:pt modelId="{19A5F225-3F75-4B6A-BABC-3D57277E3300}" type="pres">
      <dgm:prSet presAssocID="{5F75B508-440E-4F1F-8628-80372492832D}" presName="node" presStyleLbl="node1" presStyleIdx="0" presStyleCnt="7">
        <dgm:presLayoutVars>
          <dgm:bulletEnabled val="1"/>
        </dgm:presLayoutVars>
      </dgm:prSet>
      <dgm:spPr/>
    </dgm:pt>
    <dgm:pt modelId="{D2CA9E58-1F7A-4592-9E0D-DBAF642BFC54}" type="pres">
      <dgm:prSet presAssocID="{6EED8576-4CDD-456D-896E-257ECA4B57F9}" presName="sibTrans" presStyleLbl="sibTrans2D1" presStyleIdx="0" presStyleCnt="6"/>
      <dgm:spPr/>
    </dgm:pt>
    <dgm:pt modelId="{C5C01FE1-F63D-4532-8D33-9BA8FF1BD0DC}" type="pres">
      <dgm:prSet presAssocID="{6EED8576-4CDD-456D-896E-257ECA4B57F9}" presName="connectorText" presStyleLbl="sibTrans2D1" presStyleIdx="0" presStyleCnt="6"/>
      <dgm:spPr/>
    </dgm:pt>
    <dgm:pt modelId="{4F313266-95D0-406C-8230-C412C05D4B58}" type="pres">
      <dgm:prSet presAssocID="{F9C5563B-FAB5-4A7D-BAAE-28526EE96F96}" presName="node" presStyleLbl="node1" presStyleIdx="1" presStyleCnt="7">
        <dgm:presLayoutVars>
          <dgm:bulletEnabled val="1"/>
        </dgm:presLayoutVars>
      </dgm:prSet>
      <dgm:spPr/>
    </dgm:pt>
    <dgm:pt modelId="{CF3B2F24-CDB7-45D9-92F8-ECBF52352E6F}" type="pres">
      <dgm:prSet presAssocID="{CF91F4AB-124F-4E7E-808B-026236A09DEB}" presName="sibTrans" presStyleLbl="sibTrans2D1" presStyleIdx="1" presStyleCnt="6"/>
      <dgm:spPr/>
    </dgm:pt>
    <dgm:pt modelId="{6DF23455-5418-407A-8494-7C6F3C4342ED}" type="pres">
      <dgm:prSet presAssocID="{CF91F4AB-124F-4E7E-808B-026236A09DEB}" presName="connectorText" presStyleLbl="sibTrans2D1" presStyleIdx="1" presStyleCnt="6"/>
      <dgm:spPr/>
    </dgm:pt>
    <dgm:pt modelId="{200F4558-5B65-4AB1-A6EC-3AB0C6C91C38}" type="pres">
      <dgm:prSet presAssocID="{1DD28621-7ED8-483A-9A30-7924DCB7C1A3}" presName="node" presStyleLbl="node1" presStyleIdx="2" presStyleCnt="7">
        <dgm:presLayoutVars>
          <dgm:bulletEnabled val="1"/>
        </dgm:presLayoutVars>
      </dgm:prSet>
      <dgm:spPr/>
    </dgm:pt>
    <dgm:pt modelId="{A73E5B70-173C-4119-8611-E86F19A94E49}" type="pres">
      <dgm:prSet presAssocID="{B7F54DD0-EB3D-4451-B040-B6453ECF6354}" presName="sibTrans" presStyleLbl="sibTrans2D1" presStyleIdx="2" presStyleCnt="6"/>
      <dgm:spPr/>
    </dgm:pt>
    <dgm:pt modelId="{80A168FB-5D37-4A79-93C9-14C8F8CBC766}" type="pres">
      <dgm:prSet presAssocID="{B7F54DD0-EB3D-4451-B040-B6453ECF6354}" presName="connectorText" presStyleLbl="sibTrans2D1" presStyleIdx="2" presStyleCnt="6"/>
      <dgm:spPr/>
    </dgm:pt>
    <dgm:pt modelId="{175F7966-232E-48B3-8471-E1C928F99BBF}" type="pres">
      <dgm:prSet presAssocID="{B6C5FF5A-6F92-4B91-8216-0A12632C6730}" presName="node" presStyleLbl="node1" presStyleIdx="3" presStyleCnt="7">
        <dgm:presLayoutVars>
          <dgm:bulletEnabled val="1"/>
        </dgm:presLayoutVars>
      </dgm:prSet>
      <dgm:spPr/>
    </dgm:pt>
    <dgm:pt modelId="{4CB75EC8-F076-400E-B0AF-F5CD2278283D}" type="pres">
      <dgm:prSet presAssocID="{A4DA82F6-F35F-434D-821E-26537FBC3871}" presName="sibTrans" presStyleLbl="sibTrans2D1" presStyleIdx="3" presStyleCnt="6"/>
      <dgm:spPr/>
    </dgm:pt>
    <dgm:pt modelId="{1156CF60-B224-4C6B-A85F-A73128E0A9F0}" type="pres">
      <dgm:prSet presAssocID="{A4DA82F6-F35F-434D-821E-26537FBC3871}" presName="connectorText" presStyleLbl="sibTrans2D1" presStyleIdx="3" presStyleCnt="6"/>
      <dgm:spPr/>
    </dgm:pt>
    <dgm:pt modelId="{FB3255DD-AA77-4B2D-A767-31B543AAB1B4}" type="pres">
      <dgm:prSet presAssocID="{7955F87C-EEA7-4355-A2CA-1620958DB94D}" presName="node" presStyleLbl="node1" presStyleIdx="4" presStyleCnt="7">
        <dgm:presLayoutVars>
          <dgm:bulletEnabled val="1"/>
        </dgm:presLayoutVars>
      </dgm:prSet>
      <dgm:spPr/>
    </dgm:pt>
    <dgm:pt modelId="{F777E8D0-1433-4390-A5CD-082154DC17FC}" type="pres">
      <dgm:prSet presAssocID="{4B200103-417F-490E-8364-A0B9575016AB}" presName="sibTrans" presStyleLbl="sibTrans2D1" presStyleIdx="4" presStyleCnt="6"/>
      <dgm:spPr/>
    </dgm:pt>
    <dgm:pt modelId="{AD32B87C-1F1F-46F1-8674-C967E0571B38}" type="pres">
      <dgm:prSet presAssocID="{4B200103-417F-490E-8364-A0B9575016AB}" presName="connectorText" presStyleLbl="sibTrans2D1" presStyleIdx="4" presStyleCnt="6"/>
      <dgm:spPr/>
    </dgm:pt>
    <dgm:pt modelId="{06551B7E-6A4C-4463-9966-9BB66B0CBFF5}" type="pres">
      <dgm:prSet presAssocID="{FDF7984C-5C8F-4CB2-AAEF-AB3708642473}" presName="node" presStyleLbl="node1" presStyleIdx="5" presStyleCnt="7">
        <dgm:presLayoutVars>
          <dgm:bulletEnabled val="1"/>
        </dgm:presLayoutVars>
      </dgm:prSet>
      <dgm:spPr/>
    </dgm:pt>
    <dgm:pt modelId="{84463F9B-E979-4F1C-9AD5-29A9B808DA93}" type="pres">
      <dgm:prSet presAssocID="{CFE2854D-2485-4B7F-A00F-3CF72E7E9422}" presName="sibTrans" presStyleLbl="sibTrans2D1" presStyleIdx="5" presStyleCnt="6"/>
      <dgm:spPr/>
    </dgm:pt>
    <dgm:pt modelId="{3FAFB5AA-1812-4C07-A520-79917EA2DCEE}" type="pres">
      <dgm:prSet presAssocID="{CFE2854D-2485-4B7F-A00F-3CF72E7E9422}" presName="connectorText" presStyleLbl="sibTrans2D1" presStyleIdx="5" presStyleCnt="6"/>
      <dgm:spPr/>
    </dgm:pt>
    <dgm:pt modelId="{5EC201E2-F58C-4707-9920-A682E2198558}" type="pres">
      <dgm:prSet presAssocID="{4B01C2BD-BB21-4408-995C-05E5F319EEAB}" presName="node" presStyleLbl="node1" presStyleIdx="6" presStyleCnt="7">
        <dgm:presLayoutVars>
          <dgm:bulletEnabled val="1"/>
        </dgm:presLayoutVars>
      </dgm:prSet>
      <dgm:spPr/>
    </dgm:pt>
  </dgm:ptLst>
  <dgm:cxnLst>
    <dgm:cxn modelId="{16606109-9B6C-44DA-859F-4A53B0DB1018}" type="presOf" srcId="{4B200103-417F-490E-8364-A0B9575016AB}" destId="{F777E8D0-1433-4390-A5CD-082154DC17FC}" srcOrd="0" destOrd="0" presId="urn:microsoft.com/office/officeart/2005/8/layout/process1"/>
    <dgm:cxn modelId="{BC75D409-F46C-4C65-BDE8-337A4D9DB765}" type="presOf" srcId="{CF91F4AB-124F-4E7E-808B-026236A09DEB}" destId="{CF3B2F24-CDB7-45D9-92F8-ECBF52352E6F}" srcOrd="0" destOrd="0" presId="urn:microsoft.com/office/officeart/2005/8/layout/process1"/>
    <dgm:cxn modelId="{F2504B2E-A46C-40DB-A885-985153FBEF65}" srcId="{09C926F1-29FB-4087-B387-85B9901F78C8}" destId="{B6C5FF5A-6F92-4B91-8216-0A12632C6730}" srcOrd="3" destOrd="0" parTransId="{91BED86F-8292-4EB4-8B1B-DC39552EEAFC}" sibTransId="{A4DA82F6-F35F-434D-821E-26537FBC3871}"/>
    <dgm:cxn modelId="{1DC90730-C310-41D0-A662-792294198F5D}" type="presOf" srcId="{CFE2854D-2485-4B7F-A00F-3CF72E7E9422}" destId="{84463F9B-E979-4F1C-9AD5-29A9B808DA93}" srcOrd="0" destOrd="0" presId="urn:microsoft.com/office/officeart/2005/8/layout/process1"/>
    <dgm:cxn modelId="{4EC6E765-C86C-4828-BAD8-CD68F8240BEE}" type="presOf" srcId="{5F75B508-440E-4F1F-8628-80372492832D}" destId="{19A5F225-3F75-4B6A-BABC-3D57277E3300}" srcOrd="0" destOrd="0" presId="urn:microsoft.com/office/officeart/2005/8/layout/process1"/>
    <dgm:cxn modelId="{A85B7646-C109-4324-8EF0-B72E54F9EE48}" srcId="{09C926F1-29FB-4087-B387-85B9901F78C8}" destId="{1DD28621-7ED8-483A-9A30-7924DCB7C1A3}" srcOrd="2" destOrd="0" parTransId="{6A08DB5F-1C0D-49CF-B900-8D9C7CCDF412}" sibTransId="{B7F54DD0-EB3D-4451-B040-B6453ECF6354}"/>
    <dgm:cxn modelId="{48AB2D6D-AD5F-470E-BE38-7DA4A885AC77}" type="presOf" srcId="{A4DA82F6-F35F-434D-821E-26537FBC3871}" destId="{1156CF60-B224-4C6B-A85F-A73128E0A9F0}" srcOrd="1" destOrd="0" presId="urn:microsoft.com/office/officeart/2005/8/layout/process1"/>
    <dgm:cxn modelId="{B8F74F50-05B0-4D8D-9844-259CCE6CA307}" type="presOf" srcId="{A4DA82F6-F35F-434D-821E-26537FBC3871}" destId="{4CB75EC8-F076-400E-B0AF-F5CD2278283D}" srcOrd="0" destOrd="0" presId="urn:microsoft.com/office/officeart/2005/8/layout/process1"/>
    <dgm:cxn modelId="{C1C07E7C-9DED-4E0C-B3EE-0CA31C4D44D0}" type="presOf" srcId="{1DD28621-7ED8-483A-9A30-7924DCB7C1A3}" destId="{200F4558-5B65-4AB1-A6EC-3AB0C6C91C38}" srcOrd="0" destOrd="0" presId="urn:microsoft.com/office/officeart/2005/8/layout/process1"/>
    <dgm:cxn modelId="{456DAB7F-8397-482B-B212-AB5135AF57BA}" srcId="{09C926F1-29FB-4087-B387-85B9901F78C8}" destId="{4B01C2BD-BB21-4408-995C-05E5F319EEAB}" srcOrd="6" destOrd="0" parTransId="{19A993F8-E3CD-4774-B5EA-AD708CD00B07}" sibTransId="{7E518D1E-BA49-4E1F-A0FF-159207C276F8}"/>
    <dgm:cxn modelId="{D452C487-A995-4259-AB4A-175E335A5E9D}" type="presOf" srcId="{7955F87C-EEA7-4355-A2CA-1620958DB94D}" destId="{FB3255DD-AA77-4B2D-A767-31B543AAB1B4}" srcOrd="0" destOrd="0" presId="urn:microsoft.com/office/officeart/2005/8/layout/process1"/>
    <dgm:cxn modelId="{91F5938A-9953-4659-9E98-6916FE0819AC}" srcId="{09C926F1-29FB-4087-B387-85B9901F78C8}" destId="{FDF7984C-5C8F-4CB2-AAEF-AB3708642473}" srcOrd="5" destOrd="0" parTransId="{F221580B-03C6-459A-B0BF-83D946FFEC78}" sibTransId="{CFE2854D-2485-4B7F-A00F-3CF72E7E9422}"/>
    <dgm:cxn modelId="{3AD9BD8B-060D-4E15-9AA4-AB9D69BE2D2E}" type="presOf" srcId="{4B200103-417F-490E-8364-A0B9575016AB}" destId="{AD32B87C-1F1F-46F1-8674-C967E0571B38}" srcOrd="1" destOrd="0" presId="urn:microsoft.com/office/officeart/2005/8/layout/process1"/>
    <dgm:cxn modelId="{2000F6A2-91B0-46AD-87B7-DD1035747080}" type="presOf" srcId="{6EED8576-4CDD-456D-896E-257ECA4B57F9}" destId="{C5C01FE1-F63D-4532-8D33-9BA8FF1BD0DC}" srcOrd="1" destOrd="0" presId="urn:microsoft.com/office/officeart/2005/8/layout/process1"/>
    <dgm:cxn modelId="{E8B286A7-94EC-443E-9C14-3543F091C3EF}" srcId="{09C926F1-29FB-4087-B387-85B9901F78C8}" destId="{F9C5563B-FAB5-4A7D-BAAE-28526EE96F96}" srcOrd="1" destOrd="0" parTransId="{E92AD98E-0891-4C6D-8045-EAD3A0B01FC2}" sibTransId="{CF91F4AB-124F-4E7E-808B-026236A09DEB}"/>
    <dgm:cxn modelId="{8F2920BB-3EAA-4495-8AE6-501865CE9B42}" type="presOf" srcId="{B6C5FF5A-6F92-4B91-8216-0A12632C6730}" destId="{175F7966-232E-48B3-8471-E1C928F99BBF}" srcOrd="0" destOrd="0" presId="urn:microsoft.com/office/officeart/2005/8/layout/process1"/>
    <dgm:cxn modelId="{612891BB-60E3-45BD-BAFD-872881A89B54}" type="presOf" srcId="{09C926F1-29FB-4087-B387-85B9901F78C8}" destId="{E6F45DA2-4E98-481A-9753-A215C10FE9C3}" srcOrd="0" destOrd="0" presId="urn:microsoft.com/office/officeart/2005/8/layout/process1"/>
    <dgm:cxn modelId="{2CF9BFC3-CF5E-4C04-AEFD-FDD3F95D7B9E}" type="presOf" srcId="{F9C5563B-FAB5-4A7D-BAAE-28526EE96F96}" destId="{4F313266-95D0-406C-8230-C412C05D4B58}" srcOrd="0" destOrd="0" presId="urn:microsoft.com/office/officeart/2005/8/layout/process1"/>
    <dgm:cxn modelId="{C9AFADCC-DD24-4495-BF23-A0F3E2F41ED9}" type="presOf" srcId="{B7F54DD0-EB3D-4451-B040-B6453ECF6354}" destId="{A73E5B70-173C-4119-8611-E86F19A94E49}" srcOrd="0" destOrd="0" presId="urn:microsoft.com/office/officeart/2005/8/layout/process1"/>
    <dgm:cxn modelId="{DE1BC4CF-0576-4061-AD6C-03E554B05406}" type="presOf" srcId="{CFE2854D-2485-4B7F-A00F-3CF72E7E9422}" destId="{3FAFB5AA-1812-4C07-A520-79917EA2DCEE}" srcOrd="1" destOrd="0" presId="urn:microsoft.com/office/officeart/2005/8/layout/process1"/>
    <dgm:cxn modelId="{453F2BD3-B506-49B9-8878-F053B0A92533}" type="presOf" srcId="{CF91F4AB-124F-4E7E-808B-026236A09DEB}" destId="{6DF23455-5418-407A-8494-7C6F3C4342ED}" srcOrd="1" destOrd="0" presId="urn:microsoft.com/office/officeart/2005/8/layout/process1"/>
    <dgm:cxn modelId="{57DBB4D5-F2A3-490D-99AB-E548A70D16D6}" type="presOf" srcId="{4B01C2BD-BB21-4408-995C-05E5F319EEAB}" destId="{5EC201E2-F58C-4707-9920-A682E2198558}" srcOrd="0" destOrd="0" presId="urn:microsoft.com/office/officeart/2005/8/layout/process1"/>
    <dgm:cxn modelId="{446A23DE-635F-498A-8B1D-32561AC635ED}" srcId="{09C926F1-29FB-4087-B387-85B9901F78C8}" destId="{7955F87C-EEA7-4355-A2CA-1620958DB94D}" srcOrd="4" destOrd="0" parTransId="{53C3E374-85A7-4318-8484-D37ADAB11581}" sibTransId="{4B200103-417F-490E-8364-A0B9575016AB}"/>
    <dgm:cxn modelId="{4381C3E1-8173-4900-B577-84366564E0C6}" type="presOf" srcId="{FDF7984C-5C8F-4CB2-AAEF-AB3708642473}" destId="{06551B7E-6A4C-4463-9966-9BB66B0CBFF5}" srcOrd="0" destOrd="0" presId="urn:microsoft.com/office/officeart/2005/8/layout/process1"/>
    <dgm:cxn modelId="{5FDF67E5-DCE9-4C3B-A8E1-F333CF8B9690}" type="presOf" srcId="{B7F54DD0-EB3D-4451-B040-B6453ECF6354}" destId="{80A168FB-5D37-4A79-93C9-14C8F8CBC766}" srcOrd="1" destOrd="0" presId="urn:microsoft.com/office/officeart/2005/8/layout/process1"/>
    <dgm:cxn modelId="{B2C2BEE6-3BA5-4EE3-956C-D5CF9AEDC26B}" srcId="{09C926F1-29FB-4087-B387-85B9901F78C8}" destId="{5F75B508-440E-4F1F-8628-80372492832D}" srcOrd="0" destOrd="0" parTransId="{5458E169-F4EB-435E-9B43-88E4C5502650}" sibTransId="{6EED8576-4CDD-456D-896E-257ECA4B57F9}"/>
    <dgm:cxn modelId="{85C96FF2-7B2E-47C7-88A1-5EEC017F0ED5}" type="presOf" srcId="{6EED8576-4CDD-456D-896E-257ECA4B57F9}" destId="{D2CA9E58-1F7A-4592-9E0D-DBAF642BFC54}" srcOrd="0" destOrd="0" presId="urn:microsoft.com/office/officeart/2005/8/layout/process1"/>
    <dgm:cxn modelId="{B7EFF0AF-D8FE-4C71-B16B-5603F8752F33}" type="presParOf" srcId="{E6F45DA2-4E98-481A-9753-A215C10FE9C3}" destId="{19A5F225-3F75-4B6A-BABC-3D57277E3300}" srcOrd="0" destOrd="0" presId="urn:microsoft.com/office/officeart/2005/8/layout/process1"/>
    <dgm:cxn modelId="{10FAE3F3-B852-43F1-B1A8-7076ABDB5672}" type="presParOf" srcId="{E6F45DA2-4E98-481A-9753-A215C10FE9C3}" destId="{D2CA9E58-1F7A-4592-9E0D-DBAF642BFC54}" srcOrd="1" destOrd="0" presId="urn:microsoft.com/office/officeart/2005/8/layout/process1"/>
    <dgm:cxn modelId="{60088D5D-C971-4E77-8641-EEA454F48585}" type="presParOf" srcId="{D2CA9E58-1F7A-4592-9E0D-DBAF642BFC54}" destId="{C5C01FE1-F63D-4532-8D33-9BA8FF1BD0DC}" srcOrd="0" destOrd="0" presId="urn:microsoft.com/office/officeart/2005/8/layout/process1"/>
    <dgm:cxn modelId="{F5ADAA3B-63E7-4160-A355-7756855B75FE}" type="presParOf" srcId="{E6F45DA2-4E98-481A-9753-A215C10FE9C3}" destId="{4F313266-95D0-406C-8230-C412C05D4B58}" srcOrd="2" destOrd="0" presId="urn:microsoft.com/office/officeart/2005/8/layout/process1"/>
    <dgm:cxn modelId="{01EF3288-39EC-4D62-8CE6-9AC32E7F5DA4}" type="presParOf" srcId="{E6F45DA2-4E98-481A-9753-A215C10FE9C3}" destId="{CF3B2F24-CDB7-45D9-92F8-ECBF52352E6F}" srcOrd="3" destOrd="0" presId="urn:microsoft.com/office/officeart/2005/8/layout/process1"/>
    <dgm:cxn modelId="{7FCAB0F2-D2F8-447E-9AA2-46DCE1EA5BFD}" type="presParOf" srcId="{CF3B2F24-CDB7-45D9-92F8-ECBF52352E6F}" destId="{6DF23455-5418-407A-8494-7C6F3C4342ED}" srcOrd="0" destOrd="0" presId="urn:microsoft.com/office/officeart/2005/8/layout/process1"/>
    <dgm:cxn modelId="{C2351D48-2E64-42F5-A8C5-A781BE453D78}" type="presParOf" srcId="{E6F45DA2-4E98-481A-9753-A215C10FE9C3}" destId="{200F4558-5B65-4AB1-A6EC-3AB0C6C91C38}" srcOrd="4" destOrd="0" presId="urn:microsoft.com/office/officeart/2005/8/layout/process1"/>
    <dgm:cxn modelId="{2B500E9C-81FA-432D-BBC6-FEFE829D1FB6}" type="presParOf" srcId="{E6F45DA2-4E98-481A-9753-A215C10FE9C3}" destId="{A73E5B70-173C-4119-8611-E86F19A94E49}" srcOrd="5" destOrd="0" presId="urn:microsoft.com/office/officeart/2005/8/layout/process1"/>
    <dgm:cxn modelId="{449146F8-6EF5-4DE7-8BF2-33CDF3ED524C}" type="presParOf" srcId="{A73E5B70-173C-4119-8611-E86F19A94E49}" destId="{80A168FB-5D37-4A79-93C9-14C8F8CBC766}" srcOrd="0" destOrd="0" presId="urn:microsoft.com/office/officeart/2005/8/layout/process1"/>
    <dgm:cxn modelId="{39EF8905-28AB-40EA-955D-E752FBA81144}" type="presParOf" srcId="{E6F45DA2-4E98-481A-9753-A215C10FE9C3}" destId="{175F7966-232E-48B3-8471-E1C928F99BBF}" srcOrd="6" destOrd="0" presId="urn:microsoft.com/office/officeart/2005/8/layout/process1"/>
    <dgm:cxn modelId="{DA774624-264D-4A7F-A130-BA2DC3EB491A}" type="presParOf" srcId="{E6F45DA2-4E98-481A-9753-A215C10FE9C3}" destId="{4CB75EC8-F076-400E-B0AF-F5CD2278283D}" srcOrd="7" destOrd="0" presId="urn:microsoft.com/office/officeart/2005/8/layout/process1"/>
    <dgm:cxn modelId="{A0847B24-FAB3-42F4-AAD1-469F82B29793}" type="presParOf" srcId="{4CB75EC8-F076-400E-B0AF-F5CD2278283D}" destId="{1156CF60-B224-4C6B-A85F-A73128E0A9F0}" srcOrd="0" destOrd="0" presId="urn:microsoft.com/office/officeart/2005/8/layout/process1"/>
    <dgm:cxn modelId="{D1902299-B31D-4E78-AB7B-516B08FE628A}" type="presParOf" srcId="{E6F45DA2-4E98-481A-9753-A215C10FE9C3}" destId="{FB3255DD-AA77-4B2D-A767-31B543AAB1B4}" srcOrd="8" destOrd="0" presId="urn:microsoft.com/office/officeart/2005/8/layout/process1"/>
    <dgm:cxn modelId="{9A5B89E4-9BD8-4170-8D55-51E20926F192}" type="presParOf" srcId="{E6F45DA2-4E98-481A-9753-A215C10FE9C3}" destId="{F777E8D0-1433-4390-A5CD-082154DC17FC}" srcOrd="9" destOrd="0" presId="urn:microsoft.com/office/officeart/2005/8/layout/process1"/>
    <dgm:cxn modelId="{123EAB82-BA03-4340-AA26-B96559855345}" type="presParOf" srcId="{F777E8D0-1433-4390-A5CD-082154DC17FC}" destId="{AD32B87C-1F1F-46F1-8674-C967E0571B38}" srcOrd="0" destOrd="0" presId="urn:microsoft.com/office/officeart/2005/8/layout/process1"/>
    <dgm:cxn modelId="{C52E733F-E5FA-4329-89DA-47EEF663B57C}" type="presParOf" srcId="{E6F45DA2-4E98-481A-9753-A215C10FE9C3}" destId="{06551B7E-6A4C-4463-9966-9BB66B0CBFF5}" srcOrd="10" destOrd="0" presId="urn:microsoft.com/office/officeart/2005/8/layout/process1"/>
    <dgm:cxn modelId="{9F8C6A49-E7BA-46A8-BF40-185DA494785F}" type="presParOf" srcId="{E6F45DA2-4E98-481A-9753-A215C10FE9C3}" destId="{84463F9B-E979-4F1C-9AD5-29A9B808DA93}" srcOrd="11" destOrd="0" presId="urn:microsoft.com/office/officeart/2005/8/layout/process1"/>
    <dgm:cxn modelId="{779B1B7B-44E3-4DE9-A762-3F52F098F025}" type="presParOf" srcId="{84463F9B-E979-4F1C-9AD5-29A9B808DA93}" destId="{3FAFB5AA-1812-4C07-A520-79917EA2DCEE}" srcOrd="0" destOrd="0" presId="urn:microsoft.com/office/officeart/2005/8/layout/process1"/>
    <dgm:cxn modelId="{C2BBCBCA-E0FC-4299-8A93-B746048BF9DE}" type="presParOf" srcId="{E6F45DA2-4E98-481A-9753-A215C10FE9C3}" destId="{5EC201E2-F58C-4707-9920-A682E219855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C926F1-29FB-4087-B387-85B9901F78C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4224A8B-48CE-4A55-865A-5257F98BEB6D}">
      <dgm:prSet/>
      <dgm:spPr/>
      <dgm:t>
        <a:bodyPr/>
        <a:lstStyle/>
        <a:p>
          <a:r>
            <a:rPr lang="de-DE" dirty="0"/>
            <a:t>Data </a:t>
          </a:r>
          <a:r>
            <a:rPr lang="de-DE" dirty="0" err="1"/>
            <a:t>collection</a:t>
          </a:r>
          <a:r>
            <a:rPr lang="de-DE" dirty="0"/>
            <a:t> </a:t>
          </a:r>
          <a:r>
            <a:rPr lang="de-DE" dirty="0" err="1"/>
            <a:t>about</a:t>
          </a:r>
          <a:r>
            <a:rPr lang="de-DE" dirty="0"/>
            <a:t> Falcon 9 </a:t>
          </a:r>
          <a:r>
            <a:rPr lang="de-DE" dirty="0" err="1"/>
            <a:t>launches</a:t>
          </a:r>
          <a:r>
            <a:rPr lang="de-DE" dirty="0"/>
            <a:t> </a:t>
          </a:r>
          <a:r>
            <a:rPr lang="de-DE" dirty="0" err="1"/>
            <a:t>from</a:t>
          </a:r>
          <a:r>
            <a:rPr lang="de-DE" dirty="0"/>
            <a:t> Wikipedia</a:t>
          </a:r>
        </a:p>
      </dgm:t>
    </dgm:pt>
    <dgm:pt modelId="{518E23E4-BAC2-423A-90EF-9A22B86CCC7A}" type="parTrans" cxnId="{B0B676C3-3AEB-4429-AD94-7D400AD407FD}">
      <dgm:prSet/>
      <dgm:spPr/>
      <dgm:t>
        <a:bodyPr/>
        <a:lstStyle/>
        <a:p>
          <a:endParaRPr lang="de-DE"/>
        </a:p>
      </dgm:t>
    </dgm:pt>
    <dgm:pt modelId="{EA61BD52-F80C-4AE1-97CF-0D3ADEA7EDE1}" type="sibTrans" cxnId="{B0B676C3-3AEB-4429-AD94-7D400AD407FD}">
      <dgm:prSet/>
      <dgm:spPr/>
      <dgm:t>
        <a:bodyPr/>
        <a:lstStyle/>
        <a:p>
          <a:endParaRPr lang="de-DE"/>
        </a:p>
      </dgm:t>
    </dgm:pt>
    <dgm:pt modelId="{965EF259-12D0-4F62-B7E4-B434C83B69CF}">
      <dgm:prSet/>
      <dgm:spPr/>
      <dgm:t>
        <a:bodyPr/>
        <a:lstStyle/>
        <a:p>
          <a:r>
            <a:rPr lang="de-DE" dirty="0" err="1"/>
            <a:t>Creating</a:t>
          </a:r>
          <a:r>
            <a:rPr lang="de-DE" dirty="0"/>
            <a:t> </a:t>
          </a:r>
          <a:r>
            <a:rPr lang="de-DE" dirty="0" err="1"/>
            <a:t>BeautifulSoup</a:t>
          </a:r>
          <a:r>
            <a:rPr lang="de-DE" dirty="0"/>
            <a:t> </a:t>
          </a:r>
          <a:r>
            <a:rPr lang="de-DE" dirty="0" err="1"/>
            <a:t>object</a:t>
          </a:r>
          <a:endParaRPr lang="de-DE" dirty="0"/>
        </a:p>
      </dgm:t>
    </dgm:pt>
    <dgm:pt modelId="{471B2CB0-E97F-4E7E-A920-10FBF2CC0077}" type="parTrans" cxnId="{44504609-9DC5-46D8-9BA9-5EDE5738AEA9}">
      <dgm:prSet/>
      <dgm:spPr/>
      <dgm:t>
        <a:bodyPr/>
        <a:lstStyle/>
        <a:p>
          <a:endParaRPr lang="de-DE"/>
        </a:p>
      </dgm:t>
    </dgm:pt>
    <dgm:pt modelId="{6BACF954-1C2F-4700-A184-09DA24B096CF}" type="sibTrans" cxnId="{44504609-9DC5-46D8-9BA9-5EDE5738AEA9}">
      <dgm:prSet/>
      <dgm:spPr/>
      <dgm:t>
        <a:bodyPr/>
        <a:lstStyle/>
        <a:p>
          <a:endParaRPr lang="de-DE"/>
        </a:p>
      </dgm:t>
    </dgm:pt>
    <dgm:pt modelId="{EC4ABC6E-355D-4ACC-B47E-EA9D547FB638}">
      <dgm:prSet/>
      <dgm:spPr/>
      <dgm:t>
        <a:bodyPr/>
        <a:lstStyle/>
        <a:p>
          <a:r>
            <a:rPr lang="de-DE" dirty="0" err="1"/>
            <a:t>Extracting</a:t>
          </a:r>
          <a:r>
            <a:rPr lang="de-DE" dirty="0"/>
            <a:t> </a:t>
          </a:r>
          <a:r>
            <a:rPr lang="de-DE" dirty="0" err="1"/>
            <a:t>column</a:t>
          </a:r>
          <a:r>
            <a:rPr lang="de-DE" dirty="0"/>
            <a:t> </a:t>
          </a:r>
          <a:r>
            <a:rPr lang="de-DE" dirty="0" err="1"/>
            <a:t>headers</a:t>
          </a:r>
          <a:r>
            <a:rPr lang="de-DE" dirty="0"/>
            <a:t> </a:t>
          </a:r>
          <a:r>
            <a:rPr lang="de-DE" dirty="0" err="1"/>
            <a:t>from</a:t>
          </a:r>
          <a:r>
            <a:rPr lang="de-DE" dirty="0"/>
            <a:t> HTML </a:t>
          </a:r>
          <a:r>
            <a:rPr lang="de-DE" dirty="0" err="1"/>
            <a:t>table</a:t>
          </a:r>
          <a:endParaRPr lang="de-DE" dirty="0"/>
        </a:p>
      </dgm:t>
    </dgm:pt>
    <dgm:pt modelId="{787D6C23-A380-4FF7-90B9-F09638EBD950}" type="parTrans" cxnId="{003718AC-F93D-4CAB-A264-EF82CF688AA9}">
      <dgm:prSet/>
      <dgm:spPr/>
      <dgm:t>
        <a:bodyPr/>
        <a:lstStyle/>
        <a:p>
          <a:endParaRPr lang="de-DE"/>
        </a:p>
      </dgm:t>
    </dgm:pt>
    <dgm:pt modelId="{61A4E762-EACC-48C1-B025-93864E0E2678}" type="sibTrans" cxnId="{003718AC-F93D-4CAB-A264-EF82CF688AA9}">
      <dgm:prSet/>
      <dgm:spPr/>
      <dgm:t>
        <a:bodyPr/>
        <a:lstStyle/>
        <a:p>
          <a:endParaRPr lang="de-DE"/>
        </a:p>
      </dgm:t>
    </dgm:pt>
    <dgm:pt modelId="{82003C30-F2A8-4CBC-B70C-EC4112C302E1}">
      <dgm:prSet/>
      <dgm:spPr/>
      <dgm:t>
        <a:bodyPr/>
        <a:lstStyle/>
        <a:p>
          <a:r>
            <a:rPr lang="de-DE" dirty="0" err="1"/>
            <a:t>Collecting</a:t>
          </a:r>
          <a:r>
            <a:rPr lang="de-DE" dirty="0"/>
            <a:t> </a:t>
          </a:r>
          <a:r>
            <a:rPr lang="de-DE" dirty="0" err="1"/>
            <a:t>required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8322B9E-F55A-45A9-9CA4-C8CF897762D7}" type="parTrans" cxnId="{0B99743A-79A6-420F-8518-4660FC57FDA8}">
      <dgm:prSet/>
      <dgm:spPr/>
      <dgm:t>
        <a:bodyPr/>
        <a:lstStyle/>
        <a:p>
          <a:endParaRPr lang="de-DE"/>
        </a:p>
      </dgm:t>
    </dgm:pt>
    <dgm:pt modelId="{DB7F347B-BAEB-4D23-950E-CC281F3B831C}" type="sibTrans" cxnId="{0B99743A-79A6-420F-8518-4660FC57FDA8}">
      <dgm:prSet/>
      <dgm:spPr/>
      <dgm:t>
        <a:bodyPr/>
        <a:lstStyle/>
        <a:p>
          <a:endParaRPr lang="de-DE"/>
        </a:p>
      </dgm:t>
    </dgm:pt>
    <dgm:pt modelId="{7FC027CE-6AFE-43E8-9BA9-D5AE11D82E23}">
      <dgm:prSet/>
      <dgm:spPr/>
      <dgm:t>
        <a:bodyPr/>
        <a:lstStyle/>
        <a:p>
          <a:r>
            <a:rPr lang="de-DE" dirty="0"/>
            <a:t>Create </a:t>
          </a:r>
          <a:r>
            <a:rPr lang="de-DE" dirty="0" err="1"/>
            <a:t>dictionary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required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5D0BAA44-1F0E-407C-8999-77189EB827BA}" type="parTrans" cxnId="{696D6338-707C-49B4-9AC4-EC00D9469333}">
      <dgm:prSet/>
      <dgm:spPr/>
      <dgm:t>
        <a:bodyPr/>
        <a:lstStyle/>
        <a:p>
          <a:endParaRPr lang="de-DE"/>
        </a:p>
      </dgm:t>
    </dgm:pt>
    <dgm:pt modelId="{A4F7AD10-16E3-4D79-9F02-8C9AFC2F0A0E}" type="sibTrans" cxnId="{696D6338-707C-49B4-9AC4-EC00D9469333}">
      <dgm:prSet/>
      <dgm:spPr/>
      <dgm:t>
        <a:bodyPr/>
        <a:lstStyle/>
        <a:p>
          <a:endParaRPr lang="de-DE"/>
        </a:p>
      </dgm:t>
    </dgm:pt>
    <dgm:pt modelId="{6F043F8B-295D-4A44-8112-D99661995060}">
      <dgm:prSet/>
      <dgm:spPr/>
      <dgm:t>
        <a:bodyPr/>
        <a:lstStyle/>
        <a:p>
          <a:r>
            <a:rPr lang="de-DE" dirty="0"/>
            <a:t>Transformation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dataframe</a:t>
          </a:r>
          <a:endParaRPr lang="de-DE" dirty="0"/>
        </a:p>
      </dgm:t>
    </dgm:pt>
    <dgm:pt modelId="{7A94AB13-2F8A-4019-85DA-56784522C1D8}" type="parTrans" cxnId="{4B5ED4AF-9B7C-4CF5-A253-1B3E3E0D9B86}">
      <dgm:prSet/>
      <dgm:spPr/>
      <dgm:t>
        <a:bodyPr/>
        <a:lstStyle/>
        <a:p>
          <a:endParaRPr lang="de-DE"/>
        </a:p>
      </dgm:t>
    </dgm:pt>
    <dgm:pt modelId="{6EE9C134-BAB6-4302-A36E-3B975DEE8E16}" type="sibTrans" cxnId="{4B5ED4AF-9B7C-4CF5-A253-1B3E3E0D9B86}">
      <dgm:prSet/>
      <dgm:spPr/>
      <dgm:t>
        <a:bodyPr/>
        <a:lstStyle/>
        <a:p>
          <a:endParaRPr lang="de-DE"/>
        </a:p>
      </dgm:t>
    </dgm:pt>
    <dgm:pt modelId="{CAC4A8C1-1375-4B54-8874-EE8CB2CA06D8}">
      <dgm:prSet/>
      <dgm:spPr/>
      <dgm:t>
        <a:bodyPr/>
        <a:lstStyle/>
        <a:p>
          <a:r>
            <a:rPr lang="de-DE" dirty="0" err="1"/>
            <a:t>Exporting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.</a:t>
          </a:r>
          <a:r>
            <a:rPr lang="de-DE" dirty="0" err="1"/>
            <a:t>csv</a:t>
          </a:r>
          <a:endParaRPr lang="de-DE" dirty="0"/>
        </a:p>
      </dgm:t>
    </dgm:pt>
    <dgm:pt modelId="{81964126-20FF-43BE-86AA-3E023C025AD0}" type="parTrans" cxnId="{5D64C4F8-EFDE-4EE0-BF45-A10A2B6D4130}">
      <dgm:prSet/>
      <dgm:spPr/>
      <dgm:t>
        <a:bodyPr/>
        <a:lstStyle/>
        <a:p>
          <a:endParaRPr lang="de-DE"/>
        </a:p>
      </dgm:t>
    </dgm:pt>
    <dgm:pt modelId="{2B3A8A66-B75F-4464-B805-6B6A9E34A1C1}" type="sibTrans" cxnId="{5D64C4F8-EFDE-4EE0-BF45-A10A2B6D4130}">
      <dgm:prSet/>
      <dgm:spPr/>
      <dgm:t>
        <a:bodyPr/>
        <a:lstStyle/>
        <a:p>
          <a:endParaRPr lang="de-DE"/>
        </a:p>
      </dgm:t>
    </dgm:pt>
    <dgm:pt modelId="{E6F45DA2-4E98-481A-9753-A215C10FE9C3}" type="pres">
      <dgm:prSet presAssocID="{09C926F1-29FB-4087-B387-85B9901F78C8}" presName="Name0" presStyleCnt="0">
        <dgm:presLayoutVars>
          <dgm:dir/>
          <dgm:resizeHandles val="exact"/>
        </dgm:presLayoutVars>
      </dgm:prSet>
      <dgm:spPr/>
    </dgm:pt>
    <dgm:pt modelId="{ACD7CFF0-C32A-48D5-A5B8-A8CD98687CA8}" type="pres">
      <dgm:prSet presAssocID="{C4224A8B-48CE-4A55-865A-5257F98BEB6D}" presName="node" presStyleLbl="node1" presStyleIdx="0" presStyleCnt="7">
        <dgm:presLayoutVars>
          <dgm:bulletEnabled val="1"/>
        </dgm:presLayoutVars>
      </dgm:prSet>
      <dgm:spPr/>
    </dgm:pt>
    <dgm:pt modelId="{CD057163-67A4-4FFC-8D21-72D19B6CB711}" type="pres">
      <dgm:prSet presAssocID="{EA61BD52-F80C-4AE1-97CF-0D3ADEA7EDE1}" presName="sibTrans" presStyleLbl="sibTrans2D1" presStyleIdx="0" presStyleCnt="6"/>
      <dgm:spPr/>
    </dgm:pt>
    <dgm:pt modelId="{E32847B5-CF12-4D0A-BF89-01CAB5F2F97F}" type="pres">
      <dgm:prSet presAssocID="{EA61BD52-F80C-4AE1-97CF-0D3ADEA7EDE1}" presName="connectorText" presStyleLbl="sibTrans2D1" presStyleIdx="0" presStyleCnt="6"/>
      <dgm:spPr/>
    </dgm:pt>
    <dgm:pt modelId="{65BF554E-7D5E-4A9B-ABD2-E2E613ABF30D}" type="pres">
      <dgm:prSet presAssocID="{965EF259-12D0-4F62-B7E4-B434C83B69CF}" presName="node" presStyleLbl="node1" presStyleIdx="1" presStyleCnt="7">
        <dgm:presLayoutVars>
          <dgm:bulletEnabled val="1"/>
        </dgm:presLayoutVars>
      </dgm:prSet>
      <dgm:spPr/>
    </dgm:pt>
    <dgm:pt modelId="{744AD5F5-AAC7-4F4B-BE8E-69A5906246BE}" type="pres">
      <dgm:prSet presAssocID="{6BACF954-1C2F-4700-A184-09DA24B096CF}" presName="sibTrans" presStyleLbl="sibTrans2D1" presStyleIdx="1" presStyleCnt="6"/>
      <dgm:spPr/>
    </dgm:pt>
    <dgm:pt modelId="{FCF5EEAB-87E3-4BAC-AF09-4AAA7AAE8726}" type="pres">
      <dgm:prSet presAssocID="{6BACF954-1C2F-4700-A184-09DA24B096CF}" presName="connectorText" presStyleLbl="sibTrans2D1" presStyleIdx="1" presStyleCnt="6"/>
      <dgm:spPr/>
    </dgm:pt>
    <dgm:pt modelId="{FEA47E40-B98E-4F58-A6CE-18779D8FCA91}" type="pres">
      <dgm:prSet presAssocID="{EC4ABC6E-355D-4ACC-B47E-EA9D547FB638}" presName="node" presStyleLbl="node1" presStyleIdx="2" presStyleCnt="7">
        <dgm:presLayoutVars>
          <dgm:bulletEnabled val="1"/>
        </dgm:presLayoutVars>
      </dgm:prSet>
      <dgm:spPr/>
    </dgm:pt>
    <dgm:pt modelId="{216179CB-C7C8-482F-B354-CC673BF318DA}" type="pres">
      <dgm:prSet presAssocID="{61A4E762-EACC-48C1-B025-93864E0E2678}" presName="sibTrans" presStyleLbl="sibTrans2D1" presStyleIdx="2" presStyleCnt="6"/>
      <dgm:spPr/>
    </dgm:pt>
    <dgm:pt modelId="{82E1B2ED-9804-4CB8-8089-07DF7CEF876E}" type="pres">
      <dgm:prSet presAssocID="{61A4E762-EACC-48C1-B025-93864E0E2678}" presName="connectorText" presStyleLbl="sibTrans2D1" presStyleIdx="2" presStyleCnt="6"/>
      <dgm:spPr/>
    </dgm:pt>
    <dgm:pt modelId="{739E1F8A-B9F8-42FF-A8EA-F7DA1CEC98C5}" type="pres">
      <dgm:prSet presAssocID="{82003C30-F2A8-4CBC-B70C-EC4112C302E1}" presName="node" presStyleLbl="node1" presStyleIdx="3" presStyleCnt="7">
        <dgm:presLayoutVars>
          <dgm:bulletEnabled val="1"/>
        </dgm:presLayoutVars>
      </dgm:prSet>
      <dgm:spPr/>
    </dgm:pt>
    <dgm:pt modelId="{0F76AE43-2A99-4CE6-98AE-3D4B4F3C6DD1}" type="pres">
      <dgm:prSet presAssocID="{DB7F347B-BAEB-4D23-950E-CC281F3B831C}" presName="sibTrans" presStyleLbl="sibTrans2D1" presStyleIdx="3" presStyleCnt="6"/>
      <dgm:spPr/>
    </dgm:pt>
    <dgm:pt modelId="{DECC6190-45E2-4CFF-A272-311E427506F1}" type="pres">
      <dgm:prSet presAssocID="{DB7F347B-BAEB-4D23-950E-CC281F3B831C}" presName="connectorText" presStyleLbl="sibTrans2D1" presStyleIdx="3" presStyleCnt="6"/>
      <dgm:spPr/>
    </dgm:pt>
    <dgm:pt modelId="{A98FE3E6-24EE-44FF-8227-2BD1CDDE7629}" type="pres">
      <dgm:prSet presAssocID="{7FC027CE-6AFE-43E8-9BA9-D5AE11D82E23}" presName="node" presStyleLbl="node1" presStyleIdx="4" presStyleCnt="7">
        <dgm:presLayoutVars>
          <dgm:bulletEnabled val="1"/>
        </dgm:presLayoutVars>
      </dgm:prSet>
      <dgm:spPr/>
    </dgm:pt>
    <dgm:pt modelId="{50A77BD6-CEA8-4CAB-B751-33908F6D022E}" type="pres">
      <dgm:prSet presAssocID="{A4F7AD10-16E3-4D79-9F02-8C9AFC2F0A0E}" presName="sibTrans" presStyleLbl="sibTrans2D1" presStyleIdx="4" presStyleCnt="6"/>
      <dgm:spPr/>
    </dgm:pt>
    <dgm:pt modelId="{27E5D090-9718-4E88-A1D5-AFFA5E323DE5}" type="pres">
      <dgm:prSet presAssocID="{A4F7AD10-16E3-4D79-9F02-8C9AFC2F0A0E}" presName="connectorText" presStyleLbl="sibTrans2D1" presStyleIdx="4" presStyleCnt="6"/>
      <dgm:spPr/>
    </dgm:pt>
    <dgm:pt modelId="{92D4698D-D659-4F35-B2AD-D8451BFFC359}" type="pres">
      <dgm:prSet presAssocID="{6F043F8B-295D-4A44-8112-D99661995060}" presName="node" presStyleLbl="node1" presStyleIdx="5" presStyleCnt="7">
        <dgm:presLayoutVars>
          <dgm:bulletEnabled val="1"/>
        </dgm:presLayoutVars>
      </dgm:prSet>
      <dgm:spPr/>
    </dgm:pt>
    <dgm:pt modelId="{87AC1544-6229-4FAB-9E3C-D17D89C49F10}" type="pres">
      <dgm:prSet presAssocID="{6EE9C134-BAB6-4302-A36E-3B975DEE8E16}" presName="sibTrans" presStyleLbl="sibTrans2D1" presStyleIdx="5" presStyleCnt="6"/>
      <dgm:spPr/>
    </dgm:pt>
    <dgm:pt modelId="{33D26BD6-1990-4278-8EBB-D94D5E9D3C91}" type="pres">
      <dgm:prSet presAssocID="{6EE9C134-BAB6-4302-A36E-3B975DEE8E16}" presName="connectorText" presStyleLbl="sibTrans2D1" presStyleIdx="5" presStyleCnt="6"/>
      <dgm:spPr/>
    </dgm:pt>
    <dgm:pt modelId="{B0E97C0E-AC38-48F4-B6EB-E860866FF828}" type="pres">
      <dgm:prSet presAssocID="{CAC4A8C1-1375-4B54-8874-EE8CB2CA06D8}" presName="node" presStyleLbl="node1" presStyleIdx="6" presStyleCnt="7">
        <dgm:presLayoutVars>
          <dgm:bulletEnabled val="1"/>
        </dgm:presLayoutVars>
      </dgm:prSet>
      <dgm:spPr/>
    </dgm:pt>
  </dgm:ptLst>
  <dgm:cxnLst>
    <dgm:cxn modelId="{44504609-9DC5-46D8-9BA9-5EDE5738AEA9}" srcId="{09C926F1-29FB-4087-B387-85B9901F78C8}" destId="{965EF259-12D0-4F62-B7E4-B434C83B69CF}" srcOrd="1" destOrd="0" parTransId="{471B2CB0-E97F-4E7E-A920-10FBF2CC0077}" sibTransId="{6BACF954-1C2F-4700-A184-09DA24B096CF}"/>
    <dgm:cxn modelId="{BDB8ED32-5ECE-47A5-9189-67DBB1C48496}" type="presOf" srcId="{61A4E762-EACC-48C1-B025-93864E0E2678}" destId="{216179CB-C7C8-482F-B354-CC673BF318DA}" srcOrd="0" destOrd="0" presId="urn:microsoft.com/office/officeart/2005/8/layout/process1"/>
    <dgm:cxn modelId="{696D6338-707C-49B4-9AC4-EC00D9469333}" srcId="{09C926F1-29FB-4087-B387-85B9901F78C8}" destId="{7FC027CE-6AFE-43E8-9BA9-D5AE11D82E23}" srcOrd="4" destOrd="0" parTransId="{5D0BAA44-1F0E-407C-8999-77189EB827BA}" sibTransId="{A4F7AD10-16E3-4D79-9F02-8C9AFC2F0A0E}"/>
    <dgm:cxn modelId="{0B99743A-79A6-420F-8518-4660FC57FDA8}" srcId="{09C926F1-29FB-4087-B387-85B9901F78C8}" destId="{82003C30-F2A8-4CBC-B70C-EC4112C302E1}" srcOrd="3" destOrd="0" parTransId="{28322B9E-F55A-45A9-9CA4-C8CF897762D7}" sibTransId="{DB7F347B-BAEB-4D23-950E-CC281F3B831C}"/>
    <dgm:cxn modelId="{A6721340-7F66-4F80-AA1A-66F830E534FC}" type="presOf" srcId="{6EE9C134-BAB6-4302-A36E-3B975DEE8E16}" destId="{33D26BD6-1990-4278-8EBB-D94D5E9D3C91}" srcOrd="1" destOrd="0" presId="urn:microsoft.com/office/officeart/2005/8/layout/process1"/>
    <dgm:cxn modelId="{41EBBA5D-A33A-4E90-B896-D58B18ACCAEF}" type="presOf" srcId="{EA61BD52-F80C-4AE1-97CF-0D3ADEA7EDE1}" destId="{CD057163-67A4-4FFC-8D21-72D19B6CB711}" srcOrd="0" destOrd="0" presId="urn:microsoft.com/office/officeart/2005/8/layout/process1"/>
    <dgm:cxn modelId="{4CF6915E-08AD-4229-88B2-4944C6F4A84D}" type="presOf" srcId="{6BACF954-1C2F-4700-A184-09DA24B096CF}" destId="{FCF5EEAB-87E3-4BAC-AF09-4AAA7AAE8726}" srcOrd="1" destOrd="0" presId="urn:microsoft.com/office/officeart/2005/8/layout/process1"/>
    <dgm:cxn modelId="{CB542541-7A8D-475C-844B-8EC3E61F4E53}" type="presOf" srcId="{A4F7AD10-16E3-4D79-9F02-8C9AFC2F0A0E}" destId="{50A77BD6-CEA8-4CAB-B751-33908F6D022E}" srcOrd="0" destOrd="0" presId="urn:microsoft.com/office/officeart/2005/8/layout/process1"/>
    <dgm:cxn modelId="{B8409C4D-523D-4E82-BFA3-5D6811FAFE5A}" type="presOf" srcId="{7FC027CE-6AFE-43E8-9BA9-D5AE11D82E23}" destId="{A98FE3E6-24EE-44FF-8227-2BD1CDDE7629}" srcOrd="0" destOrd="0" presId="urn:microsoft.com/office/officeart/2005/8/layout/process1"/>
    <dgm:cxn modelId="{DF8E8D51-C7D2-42FC-B260-E7443D15C6A5}" type="presOf" srcId="{EA61BD52-F80C-4AE1-97CF-0D3ADEA7EDE1}" destId="{E32847B5-CF12-4D0A-BF89-01CAB5F2F97F}" srcOrd="1" destOrd="0" presId="urn:microsoft.com/office/officeart/2005/8/layout/process1"/>
    <dgm:cxn modelId="{56A67F73-E514-40EE-88EE-D21571C7F7C8}" type="presOf" srcId="{6EE9C134-BAB6-4302-A36E-3B975DEE8E16}" destId="{87AC1544-6229-4FAB-9E3C-D17D89C49F10}" srcOrd="0" destOrd="0" presId="urn:microsoft.com/office/officeart/2005/8/layout/process1"/>
    <dgm:cxn modelId="{E289F777-394B-44BD-A764-CC3AF609D7CC}" type="presOf" srcId="{6BACF954-1C2F-4700-A184-09DA24B096CF}" destId="{744AD5F5-AAC7-4F4B-BE8E-69A5906246BE}" srcOrd="0" destOrd="0" presId="urn:microsoft.com/office/officeart/2005/8/layout/process1"/>
    <dgm:cxn modelId="{7A1BC97D-4CEE-40F4-A3B8-3919384B78AB}" type="presOf" srcId="{965EF259-12D0-4F62-B7E4-B434C83B69CF}" destId="{65BF554E-7D5E-4A9B-ABD2-E2E613ABF30D}" srcOrd="0" destOrd="0" presId="urn:microsoft.com/office/officeart/2005/8/layout/process1"/>
    <dgm:cxn modelId="{9A8DDF82-77AD-4F8B-B9DF-E3A8AEFD5191}" type="presOf" srcId="{82003C30-F2A8-4CBC-B70C-EC4112C302E1}" destId="{739E1F8A-B9F8-42FF-A8EA-F7DA1CEC98C5}" srcOrd="0" destOrd="0" presId="urn:microsoft.com/office/officeart/2005/8/layout/process1"/>
    <dgm:cxn modelId="{4B6DB09A-12F7-4547-8599-77104554C33F}" type="presOf" srcId="{C4224A8B-48CE-4A55-865A-5257F98BEB6D}" destId="{ACD7CFF0-C32A-48D5-A5B8-A8CD98687CA8}" srcOrd="0" destOrd="0" presId="urn:microsoft.com/office/officeart/2005/8/layout/process1"/>
    <dgm:cxn modelId="{D49DFAA2-03EB-4080-9A5E-C85B819CE361}" type="presOf" srcId="{DB7F347B-BAEB-4D23-950E-CC281F3B831C}" destId="{DECC6190-45E2-4CFF-A272-311E427506F1}" srcOrd="1" destOrd="0" presId="urn:microsoft.com/office/officeart/2005/8/layout/process1"/>
    <dgm:cxn modelId="{003718AC-F93D-4CAB-A264-EF82CF688AA9}" srcId="{09C926F1-29FB-4087-B387-85B9901F78C8}" destId="{EC4ABC6E-355D-4ACC-B47E-EA9D547FB638}" srcOrd="2" destOrd="0" parTransId="{787D6C23-A380-4FF7-90B9-F09638EBD950}" sibTransId="{61A4E762-EACC-48C1-B025-93864E0E2678}"/>
    <dgm:cxn modelId="{4B5ED4AF-9B7C-4CF5-A253-1B3E3E0D9B86}" srcId="{09C926F1-29FB-4087-B387-85B9901F78C8}" destId="{6F043F8B-295D-4A44-8112-D99661995060}" srcOrd="5" destOrd="0" parTransId="{7A94AB13-2F8A-4019-85DA-56784522C1D8}" sibTransId="{6EE9C134-BAB6-4302-A36E-3B975DEE8E16}"/>
    <dgm:cxn modelId="{E6C1E2B5-7222-4BB4-A40E-EA1EE45CDF4A}" type="presOf" srcId="{DB7F347B-BAEB-4D23-950E-CC281F3B831C}" destId="{0F76AE43-2A99-4CE6-98AE-3D4B4F3C6DD1}" srcOrd="0" destOrd="0" presId="urn:microsoft.com/office/officeart/2005/8/layout/process1"/>
    <dgm:cxn modelId="{612891BB-60E3-45BD-BAFD-872881A89B54}" type="presOf" srcId="{09C926F1-29FB-4087-B387-85B9901F78C8}" destId="{E6F45DA2-4E98-481A-9753-A215C10FE9C3}" srcOrd="0" destOrd="0" presId="urn:microsoft.com/office/officeart/2005/8/layout/process1"/>
    <dgm:cxn modelId="{B0B676C3-3AEB-4429-AD94-7D400AD407FD}" srcId="{09C926F1-29FB-4087-B387-85B9901F78C8}" destId="{C4224A8B-48CE-4A55-865A-5257F98BEB6D}" srcOrd="0" destOrd="0" parTransId="{518E23E4-BAC2-423A-90EF-9A22B86CCC7A}" sibTransId="{EA61BD52-F80C-4AE1-97CF-0D3ADEA7EDE1}"/>
    <dgm:cxn modelId="{45A88FC9-FE0B-4FE5-AEBA-ACBD8C479EBE}" type="presOf" srcId="{6F043F8B-295D-4A44-8112-D99661995060}" destId="{92D4698D-D659-4F35-B2AD-D8451BFFC359}" srcOrd="0" destOrd="0" presId="urn:microsoft.com/office/officeart/2005/8/layout/process1"/>
    <dgm:cxn modelId="{34B089CE-4D2C-44D9-BF6E-02AE8C937700}" type="presOf" srcId="{61A4E762-EACC-48C1-B025-93864E0E2678}" destId="{82E1B2ED-9804-4CB8-8089-07DF7CEF876E}" srcOrd="1" destOrd="0" presId="urn:microsoft.com/office/officeart/2005/8/layout/process1"/>
    <dgm:cxn modelId="{EC0B19CF-DFD2-4D7E-A2E1-1E023DC200B1}" type="presOf" srcId="{A4F7AD10-16E3-4D79-9F02-8C9AFC2F0A0E}" destId="{27E5D090-9718-4E88-A1D5-AFFA5E323DE5}" srcOrd="1" destOrd="0" presId="urn:microsoft.com/office/officeart/2005/8/layout/process1"/>
    <dgm:cxn modelId="{6AAC04D8-6CDD-42C7-A428-7A345B7835A2}" type="presOf" srcId="{EC4ABC6E-355D-4ACC-B47E-EA9D547FB638}" destId="{FEA47E40-B98E-4F58-A6CE-18779D8FCA91}" srcOrd="0" destOrd="0" presId="urn:microsoft.com/office/officeart/2005/8/layout/process1"/>
    <dgm:cxn modelId="{AE375CF4-8B30-4858-93B4-A76AF029FDAC}" type="presOf" srcId="{CAC4A8C1-1375-4B54-8874-EE8CB2CA06D8}" destId="{B0E97C0E-AC38-48F4-B6EB-E860866FF828}" srcOrd="0" destOrd="0" presId="urn:microsoft.com/office/officeart/2005/8/layout/process1"/>
    <dgm:cxn modelId="{5D64C4F8-EFDE-4EE0-BF45-A10A2B6D4130}" srcId="{09C926F1-29FB-4087-B387-85B9901F78C8}" destId="{CAC4A8C1-1375-4B54-8874-EE8CB2CA06D8}" srcOrd="6" destOrd="0" parTransId="{81964126-20FF-43BE-86AA-3E023C025AD0}" sibTransId="{2B3A8A66-B75F-4464-B805-6B6A9E34A1C1}"/>
    <dgm:cxn modelId="{9E52D9EB-6DAA-4419-9634-9EF67D886D9C}" type="presParOf" srcId="{E6F45DA2-4E98-481A-9753-A215C10FE9C3}" destId="{ACD7CFF0-C32A-48D5-A5B8-A8CD98687CA8}" srcOrd="0" destOrd="0" presId="urn:microsoft.com/office/officeart/2005/8/layout/process1"/>
    <dgm:cxn modelId="{97F0DDB8-9253-4285-AB16-3C740DF9986E}" type="presParOf" srcId="{E6F45DA2-4E98-481A-9753-A215C10FE9C3}" destId="{CD057163-67A4-4FFC-8D21-72D19B6CB711}" srcOrd="1" destOrd="0" presId="urn:microsoft.com/office/officeart/2005/8/layout/process1"/>
    <dgm:cxn modelId="{CD7C1353-AAE6-4F67-9E0E-343E71DDF6A9}" type="presParOf" srcId="{CD057163-67A4-4FFC-8D21-72D19B6CB711}" destId="{E32847B5-CF12-4D0A-BF89-01CAB5F2F97F}" srcOrd="0" destOrd="0" presId="urn:microsoft.com/office/officeart/2005/8/layout/process1"/>
    <dgm:cxn modelId="{A5596306-605B-4D79-ACFE-60F8ECD2D446}" type="presParOf" srcId="{E6F45DA2-4E98-481A-9753-A215C10FE9C3}" destId="{65BF554E-7D5E-4A9B-ABD2-E2E613ABF30D}" srcOrd="2" destOrd="0" presId="urn:microsoft.com/office/officeart/2005/8/layout/process1"/>
    <dgm:cxn modelId="{FD96C65C-8962-490E-9977-412C1D82FA31}" type="presParOf" srcId="{E6F45DA2-4E98-481A-9753-A215C10FE9C3}" destId="{744AD5F5-AAC7-4F4B-BE8E-69A5906246BE}" srcOrd="3" destOrd="0" presId="urn:microsoft.com/office/officeart/2005/8/layout/process1"/>
    <dgm:cxn modelId="{E62BF420-3757-4B62-B52E-472C30F49047}" type="presParOf" srcId="{744AD5F5-AAC7-4F4B-BE8E-69A5906246BE}" destId="{FCF5EEAB-87E3-4BAC-AF09-4AAA7AAE8726}" srcOrd="0" destOrd="0" presId="urn:microsoft.com/office/officeart/2005/8/layout/process1"/>
    <dgm:cxn modelId="{020E5C31-DAE0-4BC5-9CBD-99D4F5436132}" type="presParOf" srcId="{E6F45DA2-4E98-481A-9753-A215C10FE9C3}" destId="{FEA47E40-B98E-4F58-A6CE-18779D8FCA91}" srcOrd="4" destOrd="0" presId="urn:microsoft.com/office/officeart/2005/8/layout/process1"/>
    <dgm:cxn modelId="{16E18822-8AFA-41C4-8279-DF9A51E03E31}" type="presParOf" srcId="{E6F45DA2-4E98-481A-9753-A215C10FE9C3}" destId="{216179CB-C7C8-482F-B354-CC673BF318DA}" srcOrd="5" destOrd="0" presId="urn:microsoft.com/office/officeart/2005/8/layout/process1"/>
    <dgm:cxn modelId="{B50AE2EE-AB17-417D-9F11-1210709BFB7C}" type="presParOf" srcId="{216179CB-C7C8-482F-B354-CC673BF318DA}" destId="{82E1B2ED-9804-4CB8-8089-07DF7CEF876E}" srcOrd="0" destOrd="0" presId="urn:microsoft.com/office/officeart/2005/8/layout/process1"/>
    <dgm:cxn modelId="{9CCFF3E8-8820-4E8F-BD7E-53538DD44B41}" type="presParOf" srcId="{E6F45DA2-4E98-481A-9753-A215C10FE9C3}" destId="{739E1F8A-B9F8-42FF-A8EA-F7DA1CEC98C5}" srcOrd="6" destOrd="0" presId="urn:microsoft.com/office/officeart/2005/8/layout/process1"/>
    <dgm:cxn modelId="{150AB6F3-3C83-4DF3-AC85-B1559885FAFB}" type="presParOf" srcId="{E6F45DA2-4E98-481A-9753-A215C10FE9C3}" destId="{0F76AE43-2A99-4CE6-98AE-3D4B4F3C6DD1}" srcOrd="7" destOrd="0" presId="urn:microsoft.com/office/officeart/2005/8/layout/process1"/>
    <dgm:cxn modelId="{A158936E-9911-4D78-B2C4-5FC85220DA1E}" type="presParOf" srcId="{0F76AE43-2A99-4CE6-98AE-3D4B4F3C6DD1}" destId="{DECC6190-45E2-4CFF-A272-311E427506F1}" srcOrd="0" destOrd="0" presId="urn:microsoft.com/office/officeart/2005/8/layout/process1"/>
    <dgm:cxn modelId="{6926BCC2-8FC1-410C-90B0-ADB7D8863F81}" type="presParOf" srcId="{E6F45DA2-4E98-481A-9753-A215C10FE9C3}" destId="{A98FE3E6-24EE-44FF-8227-2BD1CDDE7629}" srcOrd="8" destOrd="0" presId="urn:microsoft.com/office/officeart/2005/8/layout/process1"/>
    <dgm:cxn modelId="{FD4FB70E-0F2C-48EC-A84F-9A219C59B4A5}" type="presParOf" srcId="{E6F45DA2-4E98-481A-9753-A215C10FE9C3}" destId="{50A77BD6-CEA8-4CAB-B751-33908F6D022E}" srcOrd="9" destOrd="0" presId="urn:microsoft.com/office/officeart/2005/8/layout/process1"/>
    <dgm:cxn modelId="{6DBB7E9F-1384-4791-96DA-A4866BCC3C84}" type="presParOf" srcId="{50A77BD6-CEA8-4CAB-B751-33908F6D022E}" destId="{27E5D090-9718-4E88-A1D5-AFFA5E323DE5}" srcOrd="0" destOrd="0" presId="urn:microsoft.com/office/officeart/2005/8/layout/process1"/>
    <dgm:cxn modelId="{7E1352F7-BCEA-4E3A-B841-959468F108DB}" type="presParOf" srcId="{E6F45DA2-4E98-481A-9753-A215C10FE9C3}" destId="{92D4698D-D659-4F35-B2AD-D8451BFFC359}" srcOrd="10" destOrd="0" presId="urn:microsoft.com/office/officeart/2005/8/layout/process1"/>
    <dgm:cxn modelId="{5A8FE43F-42B3-40BC-A307-2FA208B41E52}" type="presParOf" srcId="{E6F45DA2-4E98-481A-9753-A215C10FE9C3}" destId="{87AC1544-6229-4FAB-9E3C-D17D89C49F10}" srcOrd="11" destOrd="0" presId="urn:microsoft.com/office/officeart/2005/8/layout/process1"/>
    <dgm:cxn modelId="{047DE4FA-B240-41B1-B3A2-8452F9F0E724}" type="presParOf" srcId="{87AC1544-6229-4FAB-9E3C-D17D89C49F10}" destId="{33D26BD6-1990-4278-8EBB-D94D5E9D3C91}" srcOrd="0" destOrd="0" presId="urn:microsoft.com/office/officeart/2005/8/layout/process1"/>
    <dgm:cxn modelId="{9E1CB7D6-82A1-4AB7-9C74-4C91DCF0F2DD}" type="presParOf" srcId="{E6F45DA2-4E98-481A-9753-A215C10FE9C3}" destId="{B0E97C0E-AC38-48F4-B6EB-E860866FF82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5F225-3F75-4B6A-BABC-3D57277E3300}">
      <dsp:nvSpPr>
        <dsp:cNvPr id="0" name=""/>
        <dsp:cNvSpPr/>
      </dsp:nvSpPr>
      <dsp:spPr>
        <a:xfrm>
          <a:off x="2866" y="118963"/>
          <a:ext cx="1085644" cy="100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Data Collection </a:t>
          </a:r>
          <a:r>
            <a:rPr lang="de-DE" sz="1200" kern="1200" dirty="0" err="1"/>
            <a:t>from</a:t>
          </a:r>
          <a:r>
            <a:rPr lang="de-DE" sz="1200" kern="1200" dirty="0"/>
            <a:t> SpaceX API</a:t>
          </a:r>
        </a:p>
      </dsp:txBody>
      <dsp:txXfrm>
        <a:off x="32397" y="148494"/>
        <a:ext cx="1026582" cy="949187"/>
      </dsp:txXfrm>
    </dsp:sp>
    <dsp:sp modelId="{D2CA9E58-1F7A-4592-9E0D-DBAF642BFC54}">
      <dsp:nvSpPr>
        <dsp:cNvPr id="0" name=""/>
        <dsp:cNvSpPr/>
      </dsp:nvSpPr>
      <dsp:spPr>
        <a:xfrm>
          <a:off x="1197075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1197075" y="542316"/>
        <a:ext cx="161109" cy="161543"/>
      </dsp:txXfrm>
    </dsp:sp>
    <dsp:sp modelId="{4F313266-95D0-406C-8230-C412C05D4B58}">
      <dsp:nvSpPr>
        <dsp:cNvPr id="0" name=""/>
        <dsp:cNvSpPr/>
      </dsp:nvSpPr>
      <dsp:spPr>
        <a:xfrm>
          <a:off x="1522768" y="118963"/>
          <a:ext cx="1085644" cy="100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Decoding and </a:t>
          </a:r>
          <a:r>
            <a:rPr lang="de-DE" sz="1200" kern="1200" dirty="0" err="1"/>
            <a:t>tranformation</a:t>
          </a:r>
          <a:r>
            <a:rPr lang="de-DE" sz="1200" kern="1200" dirty="0"/>
            <a:t> </a:t>
          </a:r>
          <a:r>
            <a:rPr lang="de-DE" sz="1200" kern="1200" dirty="0" err="1"/>
            <a:t>into</a:t>
          </a:r>
          <a:r>
            <a:rPr lang="de-DE" sz="1200" kern="1200" dirty="0"/>
            <a:t> </a:t>
          </a:r>
          <a:r>
            <a:rPr lang="de-DE" sz="1200" kern="1200" dirty="0" err="1"/>
            <a:t>pandas</a:t>
          </a:r>
          <a:r>
            <a:rPr lang="de-DE" sz="1200" kern="1200" dirty="0"/>
            <a:t> </a:t>
          </a:r>
          <a:r>
            <a:rPr lang="de-DE" sz="1200" kern="1200" dirty="0" err="1"/>
            <a:t>dataframe</a:t>
          </a:r>
          <a:endParaRPr lang="de-DE" sz="1200" kern="1200" dirty="0"/>
        </a:p>
      </dsp:txBody>
      <dsp:txXfrm>
        <a:off x="1552299" y="148494"/>
        <a:ext cx="1026582" cy="949187"/>
      </dsp:txXfrm>
    </dsp:sp>
    <dsp:sp modelId="{CF3B2F24-CDB7-45D9-92F8-ECBF52352E6F}">
      <dsp:nvSpPr>
        <dsp:cNvPr id="0" name=""/>
        <dsp:cNvSpPr/>
      </dsp:nvSpPr>
      <dsp:spPr>
        <a:xfrm>
          <a:off x="2716977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2716977" y="542316"/>
        <a:ext cx="161109" cy="161543"/>
      </dsp:txXfrm>
    </dsp:sp>
    <dsp:sp modelId="{200F4558-5B65-4AB1-A6EC-3AB0C6C91C38}">
      <dsp:nvSpPr>
        <dsp:cNvPr id="0" name=""/>
        <dsp:cNvSpPr/>
      </dsp:nvSpPr>
      <dsp:spPr>
        <a:xfrm>
          <a:off x="3042670" y="118963"/>
          <a:ext cx="1085644" cy="100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Request </a:t>
          </a:r>
          <a:r>
            <a:rPr lang="de-DE" sz="1200" kern="1200" dirty="0" err="1"/>
            <a:t>required</a:t>
          </a:r>
          <a:r>
            <a:rPr lang="de-DE" sz="1200" kern="1200" dirty="0"/>
            <a:t> </a:t>
          </a:r>
          <a:r>
            <a:rPr lang="de-DE" sz="1200" kern="1200" dirty="0" err="1"/>
            <a:t>data</a:t>
          </a:r>
          <a:endParaRPr lang="de-DE" sz="1200" kern="1200" dirty="0"/>
        </a:p>
      </dsp:txBody>
      <dsp:txXfrm>
        <a:off x="3072201" y="148494"/>
        <a:ext cx="1026582" cy="949187"/>
      </dsp:txXfrm>
    </dsp:sp>
    <dsp:sp modelId="{A73E5B70-173C-4119-8611-E86F19A94E49}">
      <dsp:nvSpPr>
        <dsp:cNvPr id="0" name=""/>
        <dsp:cNvSpPr/>
      </dsp:nvSpPr>
      <dsp:spPr>
        <a:xfrm>
          <a:off x="4236879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4236879" y="542316"/>
        <a:ext cx="161109" cy="161543"/>
      </dsp:txXfrm>
    </dsp:sp>
    <dsp:sp modelId="{175F7966-232E-48B3-8471-E1C928F99BBF}">
      <dsp:nvSpPr>
        <dsp:cNvPr id="0" name=""/>
        <dsp:cNvSpPr/>
      </dsp:nvSpPr>
      <dsp:spPr>
        <a:xfrm>
          <a:off x="4562572" y="118963"/>
          <a:ext cx="1085644" cy="100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Store </a:t>
          </a:r>
          <a:r>
            <a:rPr lang="de-DE" sz="1200" kern="1200" dirty="0" err="1"/>
            <a:t>data</a:t>
          </a:r>
          <a:r>
            <a:rPr lang="de-DE" sz="1200" kern="1200" dirty="0"/>
            <a:t> in </a:t>
          </a:r>
          <a:r>
            <a:rPr lang="de-DE" sz="1200" kern="1200" dirty="0" err="1"/>
            <a:t>dictionary</a:t>
          </a:r>
          <a:r>
            <a:rPr lang="de-DE" sz="1200" kern="1200" dirty="0"/>
            <a:t> and </a:t>
          </a:r>
          <a:r>
            <a:rPr lang="de-DE" sz="1200" kern="1200" dirty="0" err="1"/>
            <a:t>transformation</a:t>
          </a:r>
          <a:r>
            <a:rPr lang="de-DE" sz="1200" kern="1200" dirty="0"/>
            <a:t> </a:t>
          </a:r>
          <a:r>
            <a:rPr lang="de-DE" sz="1200" kern="1200" dirty="0" err="1"/>
            <a:t>to</a:t>
          </a:r>
          <a:r>
            <a:rPr lang="de-DE" sz="1200" kern="1200" dirty="0"/>
            <a:t> </a:t>
          </a:r>
          <a:r>
            <a:rPr lang="de-DE" sz="1200" kern="1200" dirty="0" err="1"/>
            <a:t>dataframe</a:t>
          </a:r>
          <a:endParaRPr lang="de-DE" sz="1200" kern="1200" dirty="0"/>
        </a:p>
      </dsp:txBody>
      <dsp:txXfrm>
        <a:off x="4592103" y="148494"/>
        <a:ext cx="1026582" cy="949187"/>
      </dsp:txXfrm>
    </dsp:sp>
    <dsp:sp modelId="{4CB75EC8-F076-400E-B0AF-F5CD2278283D}">
      <dsp:nvSpPr>
        <dsp:cNvPr id="0" name=""/>
        <dsp:cNvSpPr/>
      </dsp:nvSpPr>
      <dsp:spPr>
        <a:xfrm>
          <a:off x="5756781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5756781" y="542316"/>
        <a:ext cx="161109" cy="161543"/>
      </dsp:txXfrm>
    </dsp:sp>
    <dsp:sp modelId="{FB3255DD-AA77-4B2D-A767-31B543AAB1B4}">
      <dsp:nvSpPr>
        <dsp:cNvPr id="0" name=""/>
        <dsp:cNvSpPr/>
      </dsp:nvSpPr>
      <dsp:spPr>
        <a:xfrm>
          <a:off x="6082474" y="118963"/>
          <a:ext cx="1085644" cy="100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Filtering</a:t>
          </a:r>
          <a:r>
            <a:rPr lang="de-DE" sz="1200" kern="1200" dirty="0"/>
            <a:t> </a:t>
          </a:r>
          <a:r>
            <a:rPr lang="de-DE" sz="1200" kern="1200" dirty="0" err="1"/>
            <a:t>for</a:t>
          </a:r>
          <a:r>
            <a:rPr lang="de-DE" sz="1200" kern="1200" dirty="0"/>
            <a:t> Falcon 9 </a:t>
          </a:r>
          <a:r>
            <a:rPr lang="de-DE" sz="1200" kern="1200" dirty="0" err="1"/>
            <a:t>launches</a:t>
          </a:r>
          <a:endParaRPr lang="de-DE" sz="1200" kern="1200" dirty="0"/>
        </a:p>
      </dsp:txBody>
      <dsp:txXfrm>
        <a:off x="6112005" y="148494"/>
        <a:ext cx="1026582" cy="949187"/>
      </dsp:txXfrm>
    </dsp:sp>
    <dsp:sp modelId="{F777E8D0-1433-4390-A5CD-082154DC17FC}">
      <dsp:nvSpPr>
        <dsp:cNvPr id="0" name=""/>
        <dsp:cNvSpPr/>
      </dsp:nvSpPr>
      <dsp:spPr>
        <a:xfrm>
          <a:off x="7276683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7276683" y="542316"/>
        <a:ext cx="161109" cy="161543"/>
      </dsp:txXfrm>
    </dsp:sp>
    <dsp:sp modelId="{06551B7E-6A4C-4463-9966-9BB66B0CBFF5}">
      <dsp:nvSpPr>
        <dsp:cNvPr id="0" name=""/>
        <dsp:cNvSpPr/>
      </dsp:nvSpPr>
      <dsp:spPr>
        <a:xfrm>
          <a:off x="7602376" y="118963"/>
          <a:ext cx="1085644" cy="100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Replacing</a:t>
          </a:r>
          <a:r>
            <a:rPr lang="de-DE" sz="1200" kern="1200" dirty="0"/>
            <a:t> </a:t>
          </a:r>
          <a:r>
            <a:rPr lang="de-DE" sz="1200" kern="1200" dirty="0" err="1"/>
            <a:t>missing</a:t>
          </a:r>
          <a:r>
            <a:rPr lang="de-DE" sz="1200" kern="1200" dirty="0"/>
            <a:t> </a:t>
          </a:r>
          <a:r>
            <a:rPr lang="de-DE" sz="1200" kern="1200" dirty="0" err="1"/>
            <a:t>values</a:t>
          </a:r>
          <a:r>
            <a:rPr lang="de-DE" sz="1200" kern="1200" dirty="0"/>
            <a:t> </a:t>
          </a:r>
          <a:r>
            <a:rPr lang="de-DE" sz="1200" kern="1200" dirty="0" err="1"/>
            <a:t>of</a:t>
          </a:r>
          <a:r>
            <a:rPr lang="de-DE" sz="1200" kern="1200" dirty="0"/>
            <a:t> </a:t>
          </a:r>
          <a:r>
            <a:rPr lang="de-DE" sz="1200" kern="1200" dirty="0" err="1"/>
            <a:t>PayloadMass</a:t>
          </a:r>
          <a:r>
            <a:rPr lang="de-DE" sz="1200" kern="1200" dirty="0"/>
            <a:t> </a:t>
          </a:r>
          <a:r>
            <a:rPr lang="de-DE" sz="1200" kern="1200" dirty="0" err="1"/>
            <a:t>with</a:t>
          </a:r>
          <a:r>
            <a:rPr lang="de-DE" sz="1200" kern="1200" dirty="0"/>
            <a:t> </a:t>
          </a:r>
          <a:r>
            <a:rPr lang="de-DE" sz="1200" kern="1200" dirty="0" err="1"/>
            <a:t>mean</a:t>
          </a:r>
          <a:endParaRPr lang="de-DE" sz="1200" kern="1200" dirty="0"/>
        </a:p>
      </dsp:txBody>
      <dsp:txXfrm>
        <a:off x="7631907" y="148494"/>
        <a:ext cx="1026582" cy="949187"/>
      </dsp:txXfrm>
    </dsp:sp>
    <dsp:sp modelId="{84463F9B-E979-4F1C-9AD5-29A9B808DA93}">
      <dsp:nvSpPr>
        <dsp:cNvPr id="0" name=""/>
        <dsp:cNvSpPr/>
      </dsp:nvSpPr>
      <dsp:spPr>
        <a:xfrm>
          <a:off x="8796585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8796585" y="542316"/>
        <a:ext cx="161109" cy="161543"/>
      </dsp:txXfrm>
    </dsp:sp>
    <dsp:sp modelId="{5EC201E2-F58C-4707-9920-A682E2198558}">
      <dsp:nvSpPr>
        <dsp:cNvPr id="0" name=""/>
        <dsp:cNvSpPr/>
      </dsp:nvSpPr>
      <dsp:spPr>
        <a:xfrm>
          <a:off x="9122278" y="118963"/>
          <a:ext cx="1085644" cy="10082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Exporting</a:t>
          </a:r>
          <a:r>
            <a:rPr lang="de-DE" sz="1200" kern="1200" dirty="0"/>
            <a:t> </a:t>
          </a:r>
          <a:r>
            <a:rPr lang="de-DE" sz="1200" kern="1200" dirty="0" err="1"/>
            <a:t>data</a:t>
          </a:r>
          <a:r>
            <a:rPr lang="de-DE" sz="1200" kern="1200" dirty="0"/>
            <a:t> </a:t>
          </a:r>
          <a:r>
            <a:rPr lang="de-DE" sz="1200" kern="1200" dirty="0" err="1"/>
            <a:t>to</a:t>
          </a:r>
          <a:r>
            <a:rPr lang="de-DE" sz="1200" kern="1200" dirty="0"/>
            <a:t> .</a:t>
          </a:r>
          <a:r>
            <a:rPr lang="de-DE" sz="1200" kern="1200" dirty="0" err="1"/>
            <a:t>csv</a:t>
          </a:r>
          <a:endParaRPr lang="de-DE" sz="1200" kern="1200" dirty="0"/>
        </a:p>
      </dsp:txBody>
      <dsp:txXfrm>
        <a:off x="9151809" y="148494"/>
        <a:ext cx="1026582" cy="949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7CFF0-C32A-48D5-A5B8-A8CD98687CA8}">
      <dsp:nvSpPr>
        <dsp:cNvPr id="0" name=""/>
        <dsp:cNvSpPr/>
      </dsp:nvSpPr>
      <dsp:spPr>
        <a:xfrm>
          <a:off x="2866" y="251594"/>
          <a:ext cx="1085644" cy="742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Data </a:t>
          </a:r>
          <a:r>
            <a:rPr lang="de-DE" sz="1100" kern="1200" dirty="0" err="1"/>
            <a:t>collection</a:t>
          </a:r>
          <a:r>
            <a:rPr lang="de-DE" sz="1100" kern="1200" dirty="0"/>
            <a:t> </a:t>
          </a:r>
          <a:r>
            <a:rPr lang="de-DE" sz="1100" kern="1200" dirty="0" err="1"/>
            <a:t>about</a:t>
          </a:r>
          <a:r>
            <a:rPr lang="de-DE" sz="1100" kern="1200" dirty="0"/>
            <a:t> Falcon 9 </a:t>
          </a:r>
          <a:r>
            <a:rPr lang="de-DE" sz="1100" kern="1200" dirty="0" err="1"/>
            <a:t>launches</a:t>
          </a:r>
          <a:r>
            <a:rPr lang="de-DE" sz="1100" kern="1200" dirty="0"/>
            <a:t> </a:t>
          </a:r>
          <a:r>
            <a:rPr lang="de-DE" sz="1100" kern="1200" dirty="0" err="1"/>
            <a:t>from</a:t>
          </a:r>
          <a:r>
            <a:rPr lang="de-DE" sz="1100" kern="1200" dirty="0"/>
            <a:t> Wikipedia</a:t>
          </a:r>
        </a:p>
      </dsp:txBody>
      <dsp:txXfrm>
        <a:off x="24627" y="273355"/>
        <a:ext cx="1042122" cy="699465"/>
      </dsp:txXfrm>
    </dsp:sp>
    <dsp:sp modelId="{CD057163-67A4-4FFC-8D21-72D19B6CB711}">
      <dsp:nvSpPr>
        <dsp:cNvPr id="0" name=""/>
        <dsp:cNvSpPr/>
      </dsp:nvSpPr>
      <dsp:spPr>
        <a:xfrm>
          <a:off x="1197075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900" kern="1200"/>
        </a:p>
      </dsp:txBody>
      <dsp:txXfrm>
        <a:off x="1197075" y="542316"/>
        <a:ext cx="161109" cy="161543"/>
      </dsp:txXfrm>
    </dsp:sp>
    <dsp:sp modelId="{65BF554E-7D5E-4A9B-ABD2-E2E613ABF30D}">
      <dsp:nvSpPr>
        <dsp:cNvPr id="0" name=""/>
        <dsp:cNvSpPr/>
      </dsp:nvSpPr>
      <dsp:spPr>
        <a:xfrm>
          <a:off x="1522768" y="251594"/>
          <a:ext cx="1085644" cy="742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Creating</a:t>
          </a:r>
          <a:r>
            <a:rPr lang="de-DE" sz="1100" kern="1200" dirty="0"/>
            <a:t> </a:t>
          </a:r>
          <a:r>
            <a:rPr lang="de-DE" sz="1100" kern="1200" dirty="0" err="1"/>
            <a:t>BeautifulSoup</a:t>
          </a:r>
          <a:r>
            <a:rPr lang="de-DE" sz="1100" kern="1200" dirty="0"/>
            <a:t> </a:t>
          </a:r>
          <a:r>
            <a:rPr lang="de-DE" sz="1100" kern="1200" dirty="0" err="1"/>
            <a:t>object</a:t>
          </a:r>
          <a:endParaRPr lang="de-DE" sz="1100" kern="1200" dirty="0"/>
        </a:p>
      </dsp:txBody>
      <dsp:txXfrm>
        <a:off x="1544529" y="273355"/>
        <a:ext cx="1042122" cy="699465"/>
      </dsp:txXfrm>
    </dsp:sp>
    <dsp:sp modelId="{744AD5F5-AAC7-4F4B-BE8E-69A5906246BE}">
      <dsp:nvSpPr>
        <dsp:cNvPr id="0" name=""/>
        <dsp:cNvSpPr/>
      </dsp:nvSpPr>
      <dsp:spPr>
        <a:xfrm>
          <a:off x="2716977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900" kern="1200"/>
        </a:p>
      </dsp:txBody>
      <dsp:txXfrm>
        <a:off x="2716977" y="542316"/>
        <a:ext cx="161109" cy="161543"/>
      </dsp:txXfrm>
    </dsp:sp>
    <dsp:sp modelId="{FEA47E40-B98E-4F58-A6CE-18779D8FCA91}">
      <dsp:nvSpPr>
        <dsp:cNvPr id="0" name=""/>
        <dsp:cNvSpPr/>
      </dsp:nvSpPr>
      <dsp:spPr>
        <a:xfrm>
          <a:off x="3042670" y="251594"/>
          <a:ext cx="1085644" cy="742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Extracting</a:t>
          </a:r>
          <a:r>
            <a:rPr lang="de-DE" sz="1100" kern="1200" dirty="0"/>
            <a:t> </a:t>
          </a:r>
          <a:r>
            <a:rPr lang="de-DE" sz="1100" kern="1200" dirty="0" err="1"/>
            <a:t>column</a:t>
          </a:r>
          <a:r>
            <a:rPr lang="de-DE" sz="1100" kern="1200" dirty="0"/>
            <a:t> </a:t>
          </a:r>
          <a:r>
            <a:rPr lang="de-DE" sz="1100" kern="1200" dirty="0" err="1"/>
            <a:t>headers</a:t>
          </a:r>
          <a:r>
            <a:rPr lang="de-DE" sz="1100" kern="1200" dirty="0"/>
            <a:t> </a:t>
          </a:r>
          <a:r>
            <a:rPr lang="de-DE" sz="1100" kern="1200" dirty="0" err="1"/>
            <a:t>from</a:t>
          </a:r>
          <a:r>
            <a:rPr lang="de-DE" sz="1100" kern="1200" dirty="0"/>
            <a:t> HTML </a:t>
          </a:r>
          <a:r>
            <a:rPr lang="de-DE" sz="1100" kern="1200" dirty="0" err="1"/>
            <a:t>table</a:t>
          </a:r>
          <a:endParaRPr lang="de-DE" sz="1100" kern="1200" dirty="0"/>
        </a:p>
      </dsp:txBody>
      <dsp:txXfrm>
        <a:off x="3064431" y="273355"/>
        <a:ext cx="1042122" cy="699465"/>
      </dsp:txXfrm>
    </dsp:sp>
    <dsp:sp modelId="{216179CB-C7C8-482F-B354-CC673BF318DA}">
      <dsp:nvSpPr>
        <dsp:cNvPr id="0" name=""/>
        <dsp:cNvSpPr/>
      </dsp:nvSpPr>
      <dsp:spPr>
        <a:xfrm>
          <a:off x="4236879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900" kern="1200"/>
        </a:p>
      </dsp:txBody>
      <dsp:txXfrm>
        <a:off x="4236879" y="542316"/>
        <a:ext cx="161109" cy="161543"/>
      </dsp:txXfrm>
    </dsp:sp>
    <dsp:sp modelId="{739E1F8A-B9F8-42FF-A8EA-F7DA1CEC98C5}">
      <dsp:nvSpPr>
        <dsp:cNvPr id="0" name=""/>
        <dsp:cNvSpPr/>
      </dsp:nvSpPr>
      <dsp:spPr>
        <a:xfrm>
          <a:off x="4562572" y="251594"/>
          <a:ext cx="1085644" cy="742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Collecting</a:t>
          </a:r>
          <a:r>
            <a:rPr lang="de-DE" sz="1100" kern="1200" dirty="0"/>
            <a:t> </a:t>
          </a:r>
          <a:r>
            <a:rPr lang="de-DE" sz="1100" kern="1200" dirty="0" err="1"/>
            <a:t>required</a:t>
          </a:r>
          <a:r>
            <a:rPr lang="de-DE" sz="1100" kern="1200" dirty="0"/>
            <a:t> </a:t>
          </a:r>
          <a:r>
            <a:rPr lang="de-DE" sz="1100" kern="1200" dirty="0" err="1"/>
            <a:t>data</a:t>
          </a:r>
          <a:endParaRPr lang="de-DE" sz="1100" kern="1200" dirty="0"/>
        </a:p>
      </dsp:txBody>
      <dsp:txXfrm>
        <a:off x="4584333" y="273355"/>
        <a:ext cx="1042122" cy="699465"/>
      </dsp:txXfrm>
    </dsp:sp>
    <dsp:sp modelId="{0F76AE43-2A99-4CE6-98AE-3D4B4F3C6DD1}">
      <dsp:nvSpPr>
        <dsp:cNvPr id="0" name=""/>
        <dsp:cNvSpPr/>
      </dsp:nvSpPr>
      <dsp:spPr>
        <a:xfrm>
          <a:off x="5756781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900" kern="1200"/>
        </a:p>
      </dsp:txBody>
      <dsp:txXfrm>
        <a:off x="5756781" y="542316"/>
        <a:ext cx="161109" cy="161543"/>
      </dsp:txXfrm>
    </dsp:sp>
    <dsp:sp modelId="{A98FE3E6-24EE-44FF-8227-2BD1CDDE7629}">
      <dsp:nvSpPr>
        <dsp:cNvPr id="0" name=""/>
        <dsp:cNvSpPr/>
      </dsp:nvSpPr>
      <dsp:spPr>
        <a:xfrm>
          <a:off x="6082474" y="251594"/>
          <a:ext cx="1085644" cy="742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Create </a:t>
          </a:r>
          <a:r>
            <a:rPr lang="de-DE" sz="1100" kern="1200" dirty="0" err="1"/>
            <a:t>dictionary</a:t>
          </a:r>
          <a:r>
            <a:rPr lang="de-DE" sz="1100" kern="1200" dirty="0"/>
            <a:t> </a:t>
          </a:r>
          <a:r>
            <a:rPr lang="de-DE" sz="1100" kern="1200" dirty="0" err="1"/>
            <a:t>with</a:t>
          </a:r>
          <a:r>
            <a:rPr lang="de-DE" sz="1100" kern="1200" dirty="0"/>
            <a:t> </a:t>
          </a:r>
          <a:r>
            <a:rPr lang="de-DE" sz="1100" kern="1200" dirty="0" err="1"/>
            <a:t>required</a:t>
          </a:r>
          <a:r>
            <a:rPr lang="de-DE" sz="1100" kern="1200" dirty="0"/>
            <a:t> </a:t>
          </a:r>
          <a:r>
            <a:rPr lang="de-DE" sz="1100" kern="1200" dirty="0" err="1"/>
            <a:t>data</a:t>
          </a:r>
          <a:endParaRPr lang="de-DE" sz="1100" kern="1200" dirty="0"/>
        </a:p>
      </dsp:txBody>
      <dsp:txXfrm>
        <a:off x="6104235" y="273355"/>
        <a:ext cx="1042122" cy="699465"/>
      </dsp:txXfrm>
    </dsp:sp>
    <dsp:sp modelId="{50A77BD6-CEA8-4CAB-B751-33908F6D022E}">
      <dsp:nvSpPr>
        <dsp:cNvPr id="0" name=""/>
        <dsp:cNvSpPr/>
      </dsp:nvSpPr>
      <dsp:spPr>
        <a:xfrm>
          <a:off x="7276683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900" kern="1200"/>
        </a:p>
      </dsp:txBody>
      <dsp:txXfrm>
        <a:off x="7276683" y="542316"/>
        <a:ext cx="161109" cy="161543"/>
      </dsp:txXfrm>
    </dsp:sp>
    <dsp:sp modelId="{92D4698D-D659-4F35-B2AD-D8451BFFC359}">
      <dsp:nvSpPr>
        <dsp:cNvPr id="0" name=""/>
        <dsp:cNvSpPr/>
      </dsp:nvSpPr>
      <dsp:spPr>
        <a:xfrm>
          <a:off x="7602376" y="251594"/>
          <a:ext cx="1085644" cy="742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Transformation </a:t>
          </a:r>
          <a:r>
            <a:rPr lang="de-DE" sz="1100" kern="1200" dirty="0" err="1"/>
            <a:t>to</a:t>
          </a:r>
          <a:r>
            <a:rPr lang="de-DE" sz="1100" kern="1200" dirty="0"/>
            <a:t> </a:t>
          </a:r>
          <a:r>
            <a:rPr lang="de-DE" sz="1100" kern="1200" dirty="0" err="1"/>
            <a:t>dataframe</a:t>
          </a:r>
          <a:endParaRPr lang="de-DE" sz="1100" kern="1200" dirty="0"/>
        </a:p>
      </dsp:txBody>
      <dsp:txXfrm>
        <a:off x="7624137" y="273355"/>
        <a:ext cx="1042122" cy="699465"/>
      </dsp:txXfrm>
    </dsp:sp>
    <dsp:sp modelId="{87AC1544-6229-4FAB-9E3C-D17D89C49F10}">
      <dsp:nvSpPr>
        <dsp:cNvPr id="0" name=""/>
        <dsp:cNvSpPr/>
      </dsp:nvSpPr>
      <dsp:spPr>
        <a:xfrm>
          <a:off x="8796585" y="488468"/>
          <a:ext cx="230156" cy="2692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900" kern="1200"/>
        </a:p>
      </dsp:txBody>
      <dsp:txXfrm>
        <a:off x="8796585" y="542316"/>
        <a:ext cx="161109" cy="161543"/>
      </dsp:txXfrm>
    </dsp:sp>
    <dsp:sp modelId="{B0E97C0E-AC38-48F4-B6EB-E860866FF828}">
      <dsp:nvSpPr>
        <dsp:cNvPr id="0" name=""/>
        <dsp:cNvSpPr/>
      </dsp:nvSpPr>
      <dsp:spPr>
        <a:xfrm>
          <a:off x="9122278" y="251594"/>
          <a:ext cx="1085644" cy="742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Exporting</a:t>
          </a:r>
          <a:r>
            <a:rPr lang="de-DE" sz="1100" kern="1200" dirty="0"/>
            <a:t> </a:t>
          </a:r>
          <a:r>
            <a:rPr lang="de-DE" sz="1100" kern="1200" dirty="0" err="1"/>
            <a:t>to</a:t>
          </a:r>
          <a:r>
            <a:rPr lang="de-DE" sz="1100" kern="1200" dirty="0"/>
            <a:t> .</a:t>
          </a:r>
          <a:r>
            <a:rPr lang="de-DE" sz="1100" kern="1200" dirty="0" err="1"/>
            <a:t>csv</a:t>
          </a:r>
          <a:endParaRPr lang="de-DE" sz="1100" kern="1200" dirty="0"/>
        </a:p>
      </dsp:txBody>
      <dsp:txXfrm>
        <a:off x="9144039" y="273355"/>
        <a:ext cx="1042122" cy="699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49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2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M-de/Results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api.spacexdata.com/v4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en.wikipedia.org/w/index.php?title=List_of_Falcon_9_and_Falcon_Heavy_launches&amp;oldid=1027686922" TargetMode="External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4.png"/><Relationship Id="rId10" Type="http://schemas.openxmlformats.org/officeDocument/2006/relationships/image" Target="../media/image19.emf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emf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MM-de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03/2023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was performed on the data.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for different launch sites, orbits, payloads and throughout the years.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a result column was created that held the information about the success and failure of the launch.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Exploration was performed using bar plots, scatter plots for understanding the relations between pairs of features.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pairs of features were Launch Site and Payload, success rate and Orbit Types, Orbit Types and Flight Numbers etc. (Examples shown below)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88DC3F6-2566-E9B5-AECC-2F3AE24D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429000"/>
            <a:ext cx="8034396" cy="16097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0ADE497-D19E-23A7-0F4C-ACCE1DA3A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945486"/>
            <a:ext cx="7982008" cy="1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8382"/>
            <a:ext cx="5450743" cy="471953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Exploration on the data was also done using SQL. Following queries were performed: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launch sites that begin with the string 'CCA'.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 (CRS).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the first successful landing outcome in ground pad.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  boosters in drone ship that have payload mass between 4000 and 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booster versions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for drone ship ,booster versions, launch site and months for the months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landing outcomes between the date 04-06-2010 and 20-03-2017 in descending order.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01F763-66E3-43D1-A7E0-EDF111638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246" y="1822919"/>
            <a:ext cx="1248610" cy="14487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08B70D-FF54-4620-A39F-454478E82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603" y="1497517"/>
            <a:ext cx="3297855" cy="39078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5E2A58C-7D54-490C-8351-E1CB96035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745" y="1573467"/>
            <a:ext cx="981732" cy="179189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10CF57F-6944-42AB-BD52-7D08AA918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603" y="1345698"/>
            <a:ext cx="5232724" cy="2192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178AE9E-F859-424D-ADE8-F3C365398B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2246" y="3270020"/>
            <a:ext cx="5089754" cy="146783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0E2AC92-A9A4-4F97-B7FA-FEE35723A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2246" y="4741143"/>
            <a:ext cx="5299444" cy="13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with Circles,  Markers,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were generated.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are used to highlight areas surrounding the launch sites like Cape Canaveral Space Launch Complex 40 (CCAFS LC-40).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are used to mark the co-ordinates of the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Positions were used to calculate the co-ordinates of the location the mouse is pointing to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were used to display the distance between the launch sites and other locations such as railways, coastlines and cities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Graphs were displayed on an Interactive UI to visualize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to display the success and failure rate of a selected 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to select the launches in the specified range of payloads to analyze.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allows effortless analysis of the relation between payload ranges, launch sites and their success and failure rates.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ML models to train on the data for prediction of launch success or failure.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 Neighbors.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standardized and split into training and testing sets.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Hyper-parameter optimization was done on the models to find the best parameters for the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scores of the models were compared to select the best one.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97284"/>
            <a:ext cx="6218025" cy="52603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uses 4 different launch sites. CCAFS LC-40, VAFB SLC-4E, KSC LC-39A, CCAFS SLC-40.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F9 v1.1 booster is 2,928.4 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of NASA Boosters is 45,596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ground pad landing was done on 1st May 2017.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1 in-flight launch resulted in failure. Rest all were a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 2 drone ship failures were reported in the F9 v1.1 B1012 and F9 v1.1 B1015 boosters.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for the launches have increased over the years after the year 2013.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folium maps showed that most of the successful launches were near the coastlines away from cities in safety locations.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locations also have sophisticated infrastructure such as railways.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 analysis revealed that the Decision Tree is the best model for the predictions as it had the highest accuracy score.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69C5A8-D9F5-7213-28E9-B2184E89A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150" y="1308434"/>
            <a:ext cx="4291725" cy="47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783703" cy="16207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CCAFS SLC 40 has the highest 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improved with more launches performed.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EF6074-C9AC-E362-FA75-DDDA269D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0" y="3873358"/>
            <a:ext cx="10640456" cy="21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19057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Payload launches have a higher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have Payload Masses below 6000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6201A85-93BB-6752-639E-944F73792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51" y="3975551"/>
            <a:ext cx="10565898" cy="21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10911706" cy="15446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SS0 have the highest success rate for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orbit has 0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F2DB482-D593-4D13-7DC4-5DEBE2BC6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883632"/>
            <a:ext cx="11036563" cy="21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5600" cy="17214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increased success rate increases success rate is observed for all the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and VLEO orbits are used for later launches and have a promising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6E04DE-F760-97B5-C870-0AFC49D08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3" y="3883631"/>
            <a:ext cx="10914523" cy="22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0687961" cy="18159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 rate are more for PO, LEO and ISS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 the successful and unsuccessful launches do not show a significant pattern.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265842-D9EE-F312-00A9-75C8FD0A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21" y="3873356"/>
            <a:ext cx="11017277" cy="22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clearly has improved over the years after the year 2013.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increased to approx. 80%.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1EDC44-BD8B-8249-9E65-BD458ABA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770616"/>
            <a:ext cx="10683874" cy="22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launch sites are.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DE283D-7FDB-C6A2-D786-59ED4EA74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402"/>
          <a:stretch/>
        </p:blipFill>
        <p:spPr>
          <a:xfrm>
            <a:off x="300242" y="5404876"/>
            <a:ext cx="5125791" cy="401638"/>
          </a:xfrm>
          <a:prstGeom prst="rect">
            <a:avLst/>
          </a:prstGeom>
        </p:spPr>
      </p:pic>
      <p:pic>
        <p:nvPicPr>
          <p:cNvPr id="7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6A0D04-2A7A-2966-8326-0D6CF1630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1" t="32881" r="64333"/>
          <a:stretch/>
        </p:blipFill>
        <p:spPr>
          <a:xfrm>
            <a:off x="1029128" y="2198668"/>
            <a:ext cx="1981199" cy="30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missions for which the launch site name begins with "CCA".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62AC651-A95C-7B57-A1A5-657CDC61C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08" y="2222778"/>
            <a:ext cx="10298805" cy="40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launched by NASA.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5F0053-88EC-3104-C967-DFCBF1EF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540389"/>
            <a:ext cx="8764073" cy="23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carried by boosters version F9 v1.1.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BC79C0-7638-1334-51E8-35E2F1160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517316"/>
            <a:ext cx="9611932" cy="23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first successful launch for ground pad.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01.05.2017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successful in drone ship with payload mass between 4000 and 6000 kg.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7D1B1C-0885-25E5-3E0C-1BBE0FA85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67" t="34186" r="15710"/>
          <a:stretch/>
        </p:blipFill>
        <p:spPr>
          <a:xfrm>
            <a:off x="986319" y="2743200"/>
            <a:ext cx="1684962" cy="1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4D8F2F-26C3-431F-8A78-36C1659826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7312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capstone project will analyse, if the SpaceX Falcon 9 first stage will land successfully using data science methods and classification algorithms.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analysis is divided into the following main steps:</a:t>
            </a: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collection, wrangling, and formatting</a:t>
            </a: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data visualization</a:t>
            </a: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analysis shows, that correlations between certain features of the rocket launches and the outcome of the rocket launches are visible.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suitable machine learning algorithm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predict if the Falcon 9 first stage landing is the decision tree model.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failed launches.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9C756D-9DDB-F6DC-50F8-76968FF9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16172"/>
            <a:ext cx="8474298" cy="360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with highest payload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60B603C-C1A1-442A-B6C8-A525CB3BA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3" t="20778" r="59058"/>
          <a:stretch/>
        </p:blipFill>
        <p:spPr>
          <a:xfrm>
            <a:off x="1037689" y="2208944"/>
            <a:ext cx="1428108" cy="40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outcomes in drone ship in year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3E1837-70EC-5296-66BA-982ED9CC9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6" t="51781" r="402"/>
          <a:stretch/>
        </p:blipFill>
        <p:spPr>
          <a:xfrm>
            <a:off x="1150705" y="2332234"/>
            <a:ext cx="6225765" cy="15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04-06-2010 and 20-03-2017 in descending order.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E29F9D00-276D-29DC-D129-66953EA64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79" y="2546671"/>
            <a:ext cx="2971532" cy="38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launch sites are away from the populated areas (cities) near the coastlines but close enough to sophisticated infrastructure like railways.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3400" dirty="0">
                <a:solidFill>
                  <a:srgbClr val="0B49CB"/>
                </a:solidFill>
                <a:latin typeface="Abadi"/>
              </a:rPr>
              <a:t>All Launch Sites on the Map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67513595-2A3A-6C48-CA29-1964A108F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42" r="-198" b="17790"/>
          <a:stretch/>
        </p:blipFill>
        <p:spPr>
          <a:xfrm>
            <a:off x="1558396" y="2719551"/>
            <a:ext cx="8527976" cy="37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62051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shows the KSC LC-39A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green and red markers denote the successful and failed launch missions respectively.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400" dirty="0">
                <a:solidFill>
                  <a:srgbClr val="0B49CB"/>
                </a:solidFill>
                <a:latin typeface="Abadi"/>
              </a:rPr>
              <a:t>Launch Outcomes for each Site</a:t>
            </a:r>
          </a:p>
        </p:txBody>
      </p:sp>
      <p:pic>
        <p:nvPicPr>
          <p:cNvPr id="2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356FCA26-CD9C-CCBA-DC81-9D1405B4F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721" y="1733241"/>
            <a:ext cx="4760890" cy="41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6041756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have a sophisticated infrastructure as they have good railways and roads in the vicinity.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sites are also far away from the populated cities thus ensuring safety.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rgbClr val="0B49CB"/>
                </a:solidFill>
                <a:latin typeface="Abadi"/>
              </a:rPr>
              <a:t>Infrastructure and Safety</a:t>
            </a:r>
          </a:p>
        </p:txBody>
      </p:sp>
      <p:pic>
        <p:nvPicPr>
          <p:cNvPr id="2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1A5A19AD-6E8C-B702-2163-17E3F200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917" y="1422342"/>
            <a:ext cx="4357694" cy="458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is an important factor affecting the success of the launch mission.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rgbClr val="0B49CB"/>
                </a:solidFill>
                <a:latin typeface="Abadi"/>
              </a:rPr>
              <a:t>Successful Launches by Launch Site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E7C3B2-C40F-FF32-0ABE-BA3002F10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06"/>
          <a:stretch/>
        </p:blipFill>
        <p:spPr>
          <a:xfrm>
            <a:off x="770011" y="2751991"/>
            <a:ext cx="10850354" cy="30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27747"/>
            <a:ext cx="10629904" cy="459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capstone project has the target to predict, if the Falcon 9 first stage will land successfully and which criteria's have an influence on the successful landing.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customer is a competitor of SpaceX, who advertises that a Falcon 9 rocket launches with a cost of 62 million dollars. Other providers cost up to 165 million dollars per start. The price saving of SpaceX result of the reuse of the first rocket stage.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unsuccessful landings are planned. Sometimes, SpaceX will perform a controlled landing in the ocean.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main question that we are trying to answer is, for a given set of features about a Falcon 9 rocket launch which include among others the payload mass, orbit type, launch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site, will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stage of the rocket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 successfully.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site reports 76,9 % success in all of its mission launches.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Success </a:t>
            </a:r>
            <a:r>
              <a:rPr lang="en-US" sz="3700" dirty="0" err="1">
                <a:solidFill>
                  <a:srgbClr val="0B49CB"/>
                </a:solidFill>
                <a:latin typeface="Abadi"/>
              </a:rPr>
              <a:t>Rrate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 for KSC LC 39A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4C022F8-ED6A-6C8D-D8B5-9EF18714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46153"/>
            <a:ext cx="10687961" cy="31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65197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in the range of 3000 to 6000 kg for v1.1 booster result in failures for all launch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rgbClr val="0B49CB"/>
                </a:solidFill>
                <a:latin typeface="Abadi"/>
              </a:rPr>
              <a:t>Payload and Launch Outcome Relation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E6C13E-CD91-CD29-BF7E-A42C6DAA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041150"/>
            <a:ext cx="10598805" cy="28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classification models were used.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 Vector Machines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 Nearest Neighbors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validation accuracy of the Decision Tree model was the highest with 94%</a:t>
            </a:r>
            <a:endParaRPr lang="en-US" sz="2200" dirty="0">
              <a:solidFill>
                <a:srgbClr val="FF0000"/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FA9474-1DB0-B870-8058-69F55E3A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265" y="1359386"/>
            <a:ext cx="4291725" cy="476573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6A46D6-C673-E983-884E-033246CC4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2" t="82768" r="42809"/>
          <a:stretch/>
        </p:blipFill>
        <p:spPr>
          <a:xfrm>
            <a:off x="7346106" y="155210"/>
            <a:ext cx="3860041" cy="10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25457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the Decision Tree shows that the model performs more accurate in classification, than the other models.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correctly predicted 5 of 6 unsuccessful launches and 12 of 12 successful launches correct.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6CAAB5-D245-E2DE-210E-A379D9A1C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90" t="38196" r="20766" b="2430"/>
          <a:stretch/>
        </p:blipFill>
        <p:spPr>
          <a:xfrm>
            <a:off x="6441898" y="1489753"/>
            <a:ext cx="4908682" cy="42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/>
              <a:t>Most of the launch sites are located close to the coastline to prevent damage of critical infrastructure. </a:t>
            </a:r>
          </a:p>
          <a:p>
            <a:endParaRPr lang="en-US" sz="2400" dirty="0"/>
          </a:p>
          <a:p>
            <a:r>
              <a:rPr lang="en-US" sz="2400" dirty="0"/>
              <a:t>The launch site KSC LC-39A is the launch site with the highest success rate for launches.</a:t>
            </a:r>
          </a:p>
          <a:p>
            <a:endParaRPr lang="en-US" sz="2400" dirty="0"/>
          </a:p>
          <a:p>
            <a:r>
              <a:rPr lang="en-US" sz="2400" dirty="0"/>
              <a:t>The probability of successful launches has been improved since 2013.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“Decision Tree Classifier Model” was the best model in predicting the success and failure of the launches.</a:t>
            </a:r>
          </a:p>
          <a:p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notebooks have been uploaded on GitHub –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Link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200" dirty="0">
              <a:solidFill>
                <a:schemeClr val="tx1"/>
              </a:solidFill>
              <a:latin typeface="Cambria"/>
              <a:ea typeface="Cambria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 and data 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collection, wrangling, formatting with SpaceX API and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Visualization using scatter plots / bar graphs and analysis using SQL queries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Visualization of payload and successful 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Machine learning with logistic regression, SVM, decision trees and KNN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3579"/>
            <a:ext cx="10515600" cy="481338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SpaceX REST API about rocket launches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collected: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Date,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Outcome, Flights,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Reused, Legs,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Block,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Serial, Longitude, Latitude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Wikipedia via Web Scraping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collected: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No,, Launch site, Payload,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Customer, Launch outcome, Version Booster, Booster landing, Date,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08E1E39-0469-42AD-AA60-34A8B8D9C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55603"/>
              </p:ext>
            </p:extLst>
          </p:nvPr>
        </p:nvGraphicFramePr>
        <p:xfrm>
          <a:off x="906389" y="5402484"/>
          <a:ext cx="10210790" cy="1246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800225"/>
            <a:ext cx="5140251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defTabSz="21600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1:  - Make a GET response to the SpaceX REST API</a:t>
            </a: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	- Convert the response to a .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 then to a Pandas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2:	- Data cleaning </a:t>
            </a: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Create and define lists for the data storage</a:t>
            </a: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Extract data and write data to predefined lists</a:t>
            </a: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Setup a dictionary and create a dataset</a:t>
            </a: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3:	- Transform dataset to a Panday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further analysis</a:t>
            </a: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4:	- Filter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Falcon 9 launches</a:t>
            </a: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Reset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in dataset</a:t>
            </a: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	- Replace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NaN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values of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mean values</a:t>
            </a: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5: 	- Result: We end up with 90 rows and 17 columns. Extract of the data: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6A18B3-92C1-471F-8A76-3E192CC21342}"/>
              </a:ext>
            </a:extLst>
          </p:cNvPr>
          <p:cNvSpPr txBox="1"/>
          <p:nvPr/>
        </p:nvSpPr>
        <p:spPr>
          <a:xfrm>
            <a:off x="9843726" y="604147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Link - </a:t>
            </a:r>
            <a:r>
              <a:rPr lang="de-DE" b="1" dirty="0" err="1"/>
              <a:t>Github</a:t>
            </a:r>
            <a:endParaRPr lang="de-DE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837955E-DF45-408F-9575-1CAB539EE325}"/>
              </a:ext>
            </a:extLst>
          </p:cNvPr>
          <p:cNvSpPr txBox="1">
            <a:spLocks/>
          </p:cNvSpPr>
          <p:nvPr/>
        </p:nvSpPr>
        <p:spPr>
          <a:xfrm>
            <a:off x="770011" y="1316038"/>
            <a:ext cx="10601251" cy="44926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based on SpaceX API to get data about launches, including information about the rocket used, payload delivered, launch specifications, landing specifications and landing outcome. </a:t>
            </a:r>
            <a:endParaRPr lang="en-US" sz="2400" b="1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5B630E1-327A-45A0-87DA-2A43994F9015}"/>
              </a:ext>
            </a:extLst>
          </p:cNvPr>
          <p:cNvGrpSpPr/>
          <p:nvPr/>
        </p:nvGrpSpPr>
        <p:grpSpPr>
          <a:xfrm>
            <a:off x="6184900" y="1728810"/>
            <a:ext cx="3658826" cy="528180"/>
            <a:chOff x="6184900" y="1864952"/>
            <a:chExt cx="3658826" cy="52818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F86F35B-A3F6-40E2-8A7F-DFD3A6B70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7" t="10565" b="57504"/>
            <a:stretch/>
          </p:blipFill>
          <p:spPr>
            <a:xfrm>
              <a:off x="6184900" y="1864952"/>
              <a:ext cx="3658826" cy="19562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CFB5D0A-DEC0-4E90-9CAE-C81CD427A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4900" y="2256990"/>
              <a:ext cx="2493108" cy="136142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3D3383A-1553-4E34-9D9F-313050BFE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71" t="61963" r="4090"/>
            <a:stretch/>
          </p:blipFill>
          <p:spPr>
            <a:xfrm>
              <a:off x="6184900" y="2023958"/>
              <a:ext cx="3515951" cy="233032"/>
            </a:xfrm>
            <a:prstGeom prst="rect">
              <a:avLst/>
            </a:prstGeom>
          </p:spPr>
        </p:pic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DAEAA32-D223-4B48-B777-8A6F7F01CCF2}"/>
              </a:ext>
            </a:extLst>
          </p:cNvPr>
          <p:cNvCxnSpPr>
            <a:cxnSpLocks/>
          </p:cNvCxnSpPr>
          <p:nvPr/>
        </p:nvCxnSpPr>
        <p:spPr>
          <a:xfrm>
            <a:off x="847725" y="2256423"/>
            <a:ext cx="10523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FF5046F3-6F24-4223-A46A-5BBBCDB9FBEB}"/>
              </a:ext>
            </a:extLst>
          </p:cNvPr>
          <p:cNvCxnSpPr>
            <a:cxnSpLocks/>
          </p:cNvCxnSpPr>
          <p:nvPr/>
        </p:nvCxnSpPr>
        <p:spPr>
          <a:xfrm>
            <a:off x="847725" y="1728810"/>
            <a:ext cx="10523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1E54917-D70D-47FF-8981-B601A1CDFE6A}"/>
              </a:ext>
            </a:extLst>
          </p:cNvPr>
          <p:cNvCxnSpPr>
            <a:cxnSpLocks/>
          </p:cNvCxnSpPr>
          <p:nvPr/>
        </p:nvCxnSpPr>
        <p:spPr>
          <a:xfrm>
            <a:off x="847725" y="4533900"/>
            <a:ext cx="10523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6893B874-AE84-494D-885C-B89B2441E14B}"/>
              </a:ext>
            </a:extLst>
          </p:cNvPr>
          <p:cNvCxnSpPr>
            <a:cxnSpLocks/>
          </p:cNvCxnSpPr>
          <p:nvPr/>
        </p:nvCxnSpPr>
        <p:spPr>
          <a:xfrm>
            <a:off x="847725" y="5042234"/>
            <a:ext cx="10523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76DA6BE-4110-4C84-9651-B50CBCB8CFCD}"/>
              </a:ext>
            </a:extLst>
          </p:cNvPr>
          <p:cNvGrpSpPr/>
          <p:nvPr/>
        </p:nvGrpSpPr>
        <p:grpSpPr>
          <a:xfrm>
            <a:off x="6142823" y="2393667"/>
            <a:ext cx="5306154" cy="2096186"/>
            <a:chOff x="4976657" y="3035034"/>
            <a:chExt cx="7101772" cy="2805541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DF74F55-E6D6-411B-9E18-7D84B208C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6657" y="3064164"/>
              <a:ext cx="1420175" cy="263065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B1957D6-E408-4DD3-BBAC-3AD096F17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6098" y="3035034"/>
              <a:ext cx="1772836" cy="41938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F823888-46FC-4C05-BABC-B5E793E0B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315" y="3047882"/>
              <a:ext cx="3984114" cy="2792693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B206C68F-9D50-4BF5-AF9A-8E8A526FD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6098" y="4497129"/>
              <a:ext cx="1305798" cy="428912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A77E721F-600D-4CEF-809D-BF79767CF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6098" y="3986723"/>
              <a:ext cx="1544083" cy="457506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CF095EFF-C9A4-4F8A-A891-6DDE020D9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31029" y="3498404"/>
              <a:ext cx="1467832" cy="447975"/>
            </a:xfrm>
            <a:prstGeom prst="rect">
              <a:avLst/>
            </a:prstGeom>
          </p:spPr>
        </p:pic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2617DB25-686C-40C6-B53A-3F6EB60B1E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9494" y="4564530"/>
            <a:ext cx="2440884" cy="353508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91B5CC7-8197-4F9D-998A-7D44DFC073EF}"/>
              </a:ext>
            </a:extLst>
          </p:cNvPr>
          <p:cNvGrpSpPr/>
          <p:nvPr/>
        </p:nvGrpSpPr>
        <p:grpSpPr>
          <a:xfrm>
            <a:off x="6070637" y="5086581"/>
            <a:ext cx="5351354" cy="921325"/>
            <a:chOff x="4841591" y="4847750"/>
            <a:chExt cx="6405083" cy="1102742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DD4526DC-BB4B-41EA-A829-09196C3B3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89825" y="4847750"/>
              <a:ext cx="3688642" cy="400318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16C74001-BA4A-4FC9-974B-3CF865C0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82242" y="5190913"/>
              <a:ext cx="5204130" cy="36219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8AA8773-F69A-4C3B-A83C-92ABDB6CB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41591" y="5550174"/>
              <a:ext cx="6405083" cy="400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A7AB778-079F-4E92-B34B-726D25750EBA}"/>
              </a:ext>
            </a:extLst>
          </p:cNvPr>
          <p:cNvSpPr txBox="1">
            <a:spLocks/>
          </p:cNvSpPr>
          <p:nvPr/>
        </p:nvSpPr>
        <p:spPr>
          <a:xfrm>
            <a:off x="770010" y="1392499"/>
            <a:ext cx="5140251" cy="4633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160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1:  - Get response from HTML and create Soup object</a:t>
            </a: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2:	- Find tables</a:t>
            </a: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3:	- Extract column names</a:t>
            </a: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4:	- Create launch data dictionary</a:t>
            </a: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5:	- Extract table data to dictionary</a:t>
            </a: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6:	- Create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dictionary</a:t>
            </a:r>
          </a:p>
          <a:p>
            <a:pPr marL="0" indent="0" defTabSz="2160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7:	- Export to .csv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5A7B6FA1-91E7-4BBB-9AD1-3E430196F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001914"/>
              </p:ext>
            </p:extLst>
          </p:nvPr>
        </p:nvGraphicFramePr>
        <p:xfrm>
          <a:off x="906389" y="5402484"/>
          <a:ext cx="10210790" cy="1246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19B33F4B-8945-483C-AC86-8B3258AB64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4037" y="1446118"/>
            <a:ext cx="1858992" cy="24192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EFB912DB-1BD6-44E2-A809-6B31F2CBD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6447" y="4860600"/>
            <a:ext cx="1416676" cy="12878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3A267A6-12B0-46D6-9075-E99989F59D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4037" y="5203722"/>
            <a:ext cx="2395470" cy="17386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2AC69FC-D2BE-4384-AC5D-9B2A91672C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417" b="48993"/>
          <a:stretch/>
        </p:blipFill>
        <p:spPr>
          <a:xfrm>
            <a:off x="5848094" y="3312670"/>
            <a:ext cx="3076831" cy="68248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D21443E2-E357-49D0-8807-FB7C8F6218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6447" y="4070358"/>
            <a:ext cx="4321701" cy="49789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D9B0DF7-8701-47F1-89A9-CD1C5D3E18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3370" y="2405935"/>
            <a:ext cx="1706233" cy="8913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9AD06FD-D943-490A-B830-92519EF64F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26447" y="2151490"/>
            <a:ext cx="1706233" cy="14697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E2A5941-9494-4CE5-B2A0-80A33EB19F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3287" y="1754659"/>
            <a:ext cx="1561161" cy="1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2106</Words>
  <Application>Microsoft Office PowerPoint</Application>
  <PresentationFormat>Breitbild</PresentationFormat>
  <Paragraphs>276</Paragraphs>
  <Slides>47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Cambria</vt:lpstr>
      <vt:lpstr>IBM Plex Mono SemiBold</vt:lpstr>
      <vt:lpstr>IBM Plex Mono Text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Micheel Mike (DC-MO/ETV)</cp:lastModifiedBy>
  <cp:revision>234</cp:revision>
  <dcterms:created xsi:type="dcterms:W3CDTF">2021-04-29T18:58:34Z</dcterms:created>
  <dcterms:modified xsi:type="dcterms:W3CDTF">2023-03-28T16:40:21Z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